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08" r:id="rId4"/>
    <p:sldId id="313" r:id="rId5"/>
    <p:sldId id="314" r:id="rId6"/>
    <p:sldId id="315" r:id="rId7"/>
    <p:sldId id="316" r:id="rId8"/>
    <p:sldId id="317" r:id="rId9"/>
    <p:sldId id="320" r:id="rId10"/>
    <p:sldId id="319" r:id="rId11"/>
    <p:sldId id="321" r:id="rId12"/>
    <p:sldId id="318" r:id="rId13"/>
    <p:sldId id="312" r:id="rId14"/>
    <p:sldId id="310" r:id="rId15"/>
    <p:sldId id="311" r:id="rId16"/>
    <p:sldId id="309" r:id="rId17"/>
    <p:sldId id="256" r:id="rId18"/>
    <p:sldId id="272" r:id="rId19"/>
    <p:sldId id="261" r:id="rId20"/>
    <p:sldId id="276" r:id="rId21"/>
    <p:sldId id="277" r:id="rId22"/>
    <p:sldId id="274" r:id="rId23"/>
    <p:sldId id="278" r:id="rId24"/>
    <p:sldId id="307" r:id="rId25"/>
    <p:sldId id="287" r:id="rId26"/>
    <p:sldId id="295" r:id="rId27"/>
    <p:sldId id="290" r:id="rId28"/>
    <p:sldId id="292" r:id="rId29"/>
    <p:sldId id="305" r:id="rId30"/>
    <p:sldId id="279" r:id="rId31"/>
    <p:sldId id="286" r:id="rId32"/>
    <p:sldId id="280" r:id="rId33"/>
    <p:sldId id="304" r:id="rId34"/>
    <p:sldId id="281" r:id="rId35"/>
    <p:sldId id="293" r:id="rId36"/>
    <p:sldId id="282" r:id="rId37"/>
    <p:sldId id="306" r:id="rId38"/>
    <p:sldId id="264" r:id="rId39"/>
    <p:sldId id="297" r:id="rId40"/>
    <p:sldId id="291" r:id="rId41"/>
    <p:sldId id="302" r:id="rId42"/>
    <p:sldId id="296" r:id="rId43"/>
    <p:sldId id="288" r:id="rId44"/>
    <p:sldId id="301" r:id="rId45"/>
    <p:sldId id="294" r:id="rId46"/>
    <p:sldId id="283" r:id="rId47"/>
    <p:sldId id="298" r:id="rId48"/>
    <p:sldId id="299" r:id="rId49"/>
    <p:sldId id="284" r:id="rId50"/>
    <p:sldId id="275" r:id="rId51"/>
    <p:sldId id="268" r:id="rId52"/>
    <p:sldId id="300" r:id="rId53"/>
    <p:sldId id="285" r:id="rId54"/>
    <p:sldId id="273" r:id="rId55"/>
    <p:sldId id="289" r:id="rId56"/>
    <p:sldId id="266" r:id="rId57"/>
    <p:sldId id="265" r:id="rId58"/>
    <p:sldId id="260" r:id="rId59"/>
    <p:sldId id="263" r:id="rId60"/>
    <p:sldId id="269" r:id="rId61"/>
    <p:sldId id="270" r:id="rId62"/>
    <p:sldId id="257" r:id="rId63"/>
    <p:sldId id="258" r:id="rId64"/>
    <p:sldId id="259" r:id="rId6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68" d="100"/>
          <a:sy n="68" d="100"/>
        </p:scale>
        <p:origin x="972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F4-41C1-B5A8-026F7039BB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F4-41C1-B5A8-026F7039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169896576"/>
        <c:axId val="169898368"/>
      </c:barChart>
      <c:catAx>
        <c:axId val="1698965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en-US"/>
          </a:p>
        </c:txPr>
        <c:crossAx val="169898368"/>
        <c:crosses val="autoZero"/>
        <c:auto val="1"/>
        <c:lblAlgn val="ctr"/>
        <c:lblOffset val="100"/>
        <c:noMultiLvlLbl val="0"/>
      </c:catAx>
      <c:valAx>
        <c:axId val="169898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989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E-42F9-9C3D-8DC0B899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30816"/>
        <c:axId val="131332352"/>
      </c:barChart>
      <c:catAx>
        <c:axId val="131330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32352"/>
        <c:crosses val="autoZero"/>
        <c:auto val="1"/>
        <c:lblAlgn val="ctr"/>
        <c:lblOffset val="100"/>
        <c:noMultiLvlLbl val="0"/>
      </c:catAx>
      <c:valAx>
        <c:axId val="131332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7-4F0F-8709-AE2CCB58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56160"/>
        <c:axId val="131357696"/>
      </c:barChart>
      <c:catAx>
        <c:axId val="13135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57696"/>
        <c:crosses val="autoZero"/>
        <c:auto val="1"/>
        <c:lblAlgn val="ctr"/>
        <c:lblOffset val="100"/>
        <c:noMultiLvlLbl val="0"/>
      </c:catAx>
      <c:valAx>
        <c:axId val="131357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5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6-4628-A49B-0911B19F5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89696"/>
        <c:axId val="131391488"/>
      </c:barChart>
      <c:catAx>
        <c:axId val="131389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91488"/>
        <c:crosses val="autoZero"/>
        <c:auto val="1"/>
        <c:lblAlgn val="ctr"/>
        <c:lblOffset val="100"/>
        <c:noMultiLvlLbl val="0"/>
      </c:catAx>
      <c:valAx>
        <c:axId val="1313914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896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4-4073-A806-30CC1EABD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472384"/>
        <c:axId val="131519232"/>
      </c:barChart>
      <c:catAx>
        <c:axId val="131472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519232"/>
        <c:crosses val="autoZero"/>
        <c:auto val="1"/>
        <c:lblAlgn val="ctr"/>
        <c:lblOffset val="100"/>
        <c:noMultiLvlLbl val="0"/>
      </c:catAx>
      <c:valAx>
        <c:axId val="131519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4723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A-46EE-8CAE-231AEFB8B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0A-46EE-8CAE-231AEFB8BD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0A-46EE-8CAE-231AEFB8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  <p:sldLayoutId id="2147483756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0" r:id="rId18"/>
    <p:sldLayoutId id="2147483752" r:id="rId19"/>
    <p:sldLayoutId id="214748375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welco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1925223"/>
            <a:ext cx="5610577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Project Capstone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Applied Artificial Intelligence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(Tech Immersion and Placement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Programme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r>
              <a:rPr lang="en-SG" altLang="ko-KR" sz="2000" dirty="0">
                <a:solidFill>
                  <a:schemeClr val="bg1"/>
                </a:solidFill>
                <a:cs typeface="Arial" pitchFamily="34" charset="0"/>
              </a:rPr>
              <a:t>3 April 2020</a:t>
            </a:r>
          </a:p>
          <a:p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275" y="3794522"/>
            <a:ext cx="56105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Eugin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Lee &amp; Seng Tian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C2A72B6D-30F3-4D5B-B6CB-DF4D7B7FC0A8}"/>
              </a:ext>
            </a:extLst>
          </p:cNvPr>
          <p:cNvSpPr txBox="1"/>
          <p:nvPr/>
        </p:nvSpPr>
        <p:spPr>
          <a:xfrm>
            <a:off x="6592816" y="4591110"/>
            <a:ext cx="56105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cs typeface="Arial" pitchFamily="34" charset="0"/>
              </a:rPr>
              <a:t>Attention Is What You Need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5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03E64-FA7B-43B4-A98C-3320CD4427A7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7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Questions &amp; Answers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6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67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1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581055" y="4522114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88009" y="539067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048337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1099644"/>
            <a:chOff x="1848112" y="1575921"/>
            <a:chExt cx="5383988" cy="10996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928195" y="5005202"/>
            <a:ext cx="34083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928194" y="4634495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Work Experience</a:t>
            </a:r>
            <a:endParaRPr lang="ko-KR" alt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6DD3E0D9-24C8-4289-9174-1B1642200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014152"/>
              </p:ext>
            </p:extLst>
          </p:nvPr>
        </p:nvGraphicFramePr>
        <p:xfrm>
          <a:off x="5301953" y="4745586"/>
          <a:ext cx="6076451" cy="1769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6CE75D-F0ED-46B7-AC80-37720E1ECAF8}"/>
              </a:ext>
            </a:extLst>
          </p:cNvPr>
          <p:cNvSpPr/>
          <p:nvPr/>
        </p:nvSpPr>
        <p:spPr>
          <a:xfrm>
            <a:off x="5318436" y="4371119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72D8B-EE3B-453A-808C-61A39FFE91D9}"/>
              </a:ext>
            </a:extLst>
          </p:cNvPr>
          <p:cNvSpPr/>
          <p:nvPr/>
        </p:nvSpPr>
        <p:spPr>
          <a:xfrm>
            <a:off x="10535101" y="488578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5002D-8EC7-45C2-8588-2D17C7A529AF}"/>
              </a:ext>
            </a:extLst>
          </p:cNvPr>
          <p:cNvSpPr/>
          <p:nvPr/>
        </p:nvSpPr>
        <p:spPr>
          <a:xfrm>
            <a:off x="10535102" y="526382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2F979-890D-4A4F-9E32-B12FBFBD65E6}"/>
              </a:ext>
            </a:extLst>
          </p:cNvPr>
          <p:cNvSpPr/>
          <p:nvPr/>
        </p:nvSpPr>
        <p:spPr>
          <a:xfrm>
            <a:off x="10536350" y="564185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ACFF0-F30B-4567-B1C4-B5D7EB62D676}"/>
              </a:ext>
            </a:extLst>
          </p:cNvPr>
          <p:cNvSpPr/>
          <p:nvPr/>
        </p:nvSpPr>
        <p:spPr>
          <a:xfrm>
            <a:off x="10537598" y="601989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765445" y="24879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DF09EBA-276E-4461-B34E-101FB46D9B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891038" y="1641003"/>
            <a:ext cx="2002019" cy="1404518"/>
            <a:chOff x="731302" y="4139408"/>
            <a:chExt cx="1834846" cy="140451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2016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4800631" y="1678929"/>
            <a:ext cx="2002019" cy="1404518"/>
            <a:chOff x="731302" y="4139408"/>
            <a:chExt cx="1834846" cy="140451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6E5E0F-664B-45AA-9A5A-AF69FF8DBA55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2018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8877396" y="4347362"/>
            <a:ext cx="1971579" cy="1404518"/>
            <a:chOff x="731302" y="4139408"/>
            <a:chExt cx="1834846" cy="140451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4967803" y="4502594"/>
            <a:ext cx="1971579" cy="1404518"/>
            <a:chOff x="731302" y="4139408"/>
            <a:chExt cx="1834846" cy="140451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2017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792" y="1995496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880" y="152893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496" y="135751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CF8A9D-7E22-4279-8535-9C4F0258D7B9}"/>
              </a:ext>
            </a:extLst>
          </p:cNvPr>
          <p:cNvSpPr txBox="1"/>
          <p:nvPr/>
        </p:nvSpPr>
        <p:spPr>
          <a:xfrm>
            <a:off x="1440599" y="213748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D74D0-F347-4E58-A9D8-7E9536FAAEC3}"/>
              </a:ext>
            </a:extLst>
          </p:cNvPr>
          <p:cNvSpPr txBox="1"/>
          <p:nvPr/>
        </p:nvSpPr>
        <p:spPr>
          <a:xfrm>
            <a:off x="639563" y="2011445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EC436-1B46-49D9-A7E4-ADECB5E929DF}"/>
              </a:ext>
            </a:extLst>
          </p:cNvPr>
          <p:cNvSpPr txBox="1"/>
          <p:nvPr/>
        </p:nvSpPr>
        <p:spPr>
          <a:xfrm>
            <a:off x="1440683" y="2881314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831A6C-272F-4BDD-8F88-4227AAB90FB2}"/>
              </a:ext>
            </a:extLst>
          </p:cNvPr>
          <p:cNvSpPr txBox="1"/>
          <p:nvPr/>
        </p:nvSpPr>
        <p:spPr>
          <a:xfrm>
            <a:off x="625707" y="2737804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CC804-6C1D-4C67-B274-1978635DA6F9}"/>
              </a:ext>
            </a:extLst>
          </p:cNvPr>
          <p:cNvSpPr txBox="1"/>
          <p:nvPr/>
        </p:nvSpPr>
        <p:spPr>
          <a:xfrm>
            <a:off x="1430092" y="3595768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ROUGE, not BLEU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AC64B-48B2-4F4F-A626-7901145018C6}"/>
              </a:ext>
            </a:extLst>
          </p:cNvPr>
          <p:cNvSpPr txBox="1"/>
          <p:nvPr/>
        </p:nvSpPr>
        <p:spPr>
          <a:xfrm>
            <a:off x="625496" y="3452258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758A6417-544D-45C3-AB79-CB127C43D8B8}"/>
              </a:ext>
            </a:extLst>
          </p:cNvPr>
          <p:cNvSpPr txBox="1"/>
          <p:nvPr/>
        </p:nvSpPr>
        <p:spPr>
          <a:xfrm>
            <a:off x="1438205" y="4342045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5B7DF8-B853-4D9B-AAFA-FA82D3141065}"/>
              </a:ext>
            </a:extLst>
          </p:cNvPr>
          <p:cNvSpPr txBox="1"/>
          <p:nvPr/>
        </p:nvSpPr>
        <p:spPr>
          <a:xfrm>
            <a:off x="622192" y="418388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25EAA59-96EE-462E-B0F7-92BD10ED9F6A}"/>
              </a:ext>
            </a:extLst>
          </p:cNvPr>
          <p:cNvSpPr txBox="1"/>
          <p:nvPr/>
        </p:nvSpPr>
        <p:spPr>
          <a:xfrm>
            <a:off x="1442527" y="4998358"/>
            <a:ext cx="547439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715582-A59C-490A-9383-AFF8CCF4F76C}"/>
              </a:ext>
            </a:extLst>
          </p:cNvPr>
          <p:cNvSpPr txBox="1"/>
          <p:nvPr/>
        </p:nvSpPr>
        <p:spPr>
          <a:xfrm>
            <a:off x="595753" y="4854342"/>
            <a:ext cx="102253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900555"/>
            <a:ext cx="331087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966647" y="3284575"/>
            <a:ext cx="4413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  <a:p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5574812" y="3879118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076949" y="1415310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Donut 8">
            <a:extLst>
              <a:ext uri="{FF2B5EF4-FFF2-40B4-BE49-F238E27FC236}">
                <a16:creationId xmlns:a16="http://schemas.microsoft.com/office/drawing/2014/main" id="{5DD4C900-7672-4C45-A30E-397B41D18687}"/>
              </a:ext>
            </a:extLst>
          </p:cNvPr>
          <p:cNvSpPr/>
          <p:nvPr/>
        </p:nvSpPr>
        <p:spPr>
          <a:xfrm>
            <a:off x="5537081" y="245548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32AA287B-CF9F-467C-A5C0-CE3CC2F1A3D7}"/>
              </a:ext>
            </a:extLst>
          </p:cNvPr>
          <p:cNvSpPr/>
          <p:nvPr/>
        </p:nvSpPr>
        <p:spPr>
          <a:xfrm>
            <a:off x="6767798" y="134285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31FE919C-941E-4BE6-A9BE-8BF45AA177F7}"/>
              </a:ext>
            </a:extLst>
          </p:cNvPr>
          <p:cNvSpPr>
            <a:spLocks noChangeAspect="1"/>
          </p:cNvSpPr>
          <p:nvPr/>
        </p:nvSpPr>
        <p:spPr>
          <a:xfrm>
            <a:off x="3069507" y="4737822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15F5A486-914E-4CD1-A4C9-53BA05E124B6}"/>
              </a:ext>
            </a:extLst>
          </p:cNvPr>
          <p:cNvSpPr/>
          <p:nvPr/>
        </p:nvSpPr>
        <p:spPr>
          <a:xfrm>
            <a:off x="4246777" y="3657678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6825881" y="2739547"/>
            <a:ext cx="3680309" cy="709281"/>
            <a:chOff x="1199735" y="1275606"/>
            <a:chExt cx="1962585" cy="7092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CB6361-4540-43B4-860A-05DE7AC23058}"/>
              </a:ext>
            </a:extLst>
          </p:cNvPr>
          <p:cNvSpPr txBox="1"/>
          <p:nvPr/>
        </p:nvSpPr>
        <p:spPr>
          <a:xfrm>
            <a:off x="875062" y="2140684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955517" y="4105632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DDBB5-4C29-4C7C-9D94-1B509A12B45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D1D76A-9557-4E73-AD9F-645BB8099787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E46B5-3E9D-481D-AD27-9AE1BF86D55D}"/>
              </a:ext>
            </a:extLst>
          </p:cNvPr>
          <p:cNvGrpSpPr/>
          <p:nvPr/>
        </p:nvGrpSpPr>
        <p:grpSpPr>
          <a:xfrm>
            <a:off x="3720882" y="1824134"/>
            <a:ext cx="3765905" cy="923331"/>
            <a:chOff x="6210997" y="1433695"/>
            <a:chExt cx="3887322" cy="656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5E9035-982A-4EFA-81ED-239D0FCFC4B5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CE7854-7D2A-426A-B89A-FE20F6F34FD6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BF848-8540-4193-A521-A263C51C7C62}"/>
              </a:ext>
            </a:extLst>
          </p:cNvPr>
          <p:cNvGrpSpPr/>
          <p:nvPr/>
        </p:nvGrpSpPr>
        <p:grpSpPr>
          <a:xfrm>
            <a:off x="8808632" y="3045684"/>
            <a:ext cx="2725483" cy="1292662"/>
            <a:chOff x="6210996" y="1433695"/>
            <a:chExt cx="1712589" cy="9196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40F8A-D696-4C92-A9A7-24AD96D360E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8CF903-A9DD-4978-8541-EB3B19A3603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77926-49EE-452C-A8C3-33C9CCD80B88}"/>
              </a:ext>
            </a:extLst>
          </p:cNvPr>
          <p:cNvGrpSpPr/>
          <p:nvPr/>
        </p:nvGrpSpPr>
        <p:grpSpPr>
          <a:xfrm>
            <a:off x="657892" y="4335992"/>
            <a:ext cx="2718009" cy="1292662"/>
            <a:chOff x="6210996" y="1433695"/>
            <a:chExt cx="1712589" cy="9196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7DBBE5-25E6-4450-8420-FB11A451369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AEDCE-C538-490A-A8DA-31CE196C6CE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1C9C6-75F4-454C-B9C7-D3DF65C867DD}"/>
              </a:ext>
            </a:extLst>
          </p:cNvPr>
          <p:cNvGrpSpPr/>
          <p:nvPr/>
        </p:nvGrpSpPr>
        <p:grpSpPr>
          <a:xfrm>
            <a:off x="4694774" y="5385827"/>
            <a:ext cx="3767574" cy="923331"/>
            <a:chOff x="4140240" y="1433695"/>
            <a:chExt cx="3889044" cy="6568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5AFFB7-E208-4DE7-88CF-90C028B0DCC7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0949F-A835-40AA-AA85-FFBEE629049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0">
            <a:extLst>
              <a:ext uri="{FF2B5EF4-FFF2-40B4-BE49-F238E27FC236}">
                <a16:creationId xmlns:a16="http://schemas.microsoft.com/office/drawing/2014/main" id="{B92B284C-199E-4AEE-898C-FF4B7523C016}"/>
              </a:ext>
            </a:extLst>
          </p:cNvPr>
          <p:cNvGrpSpPr/>
          <p:nvPr/>
        </p:nvGrpSpPr>
        <p:grpSpPr>
          <a:xfrm>
            <a:off x="5003250" y="2726874"/>
            <a:ext cx="3210459" cy="1873214"/>
            <a:chOff x="3479248" y="2668635"/>
            <a:chExt cx="3210459" cy="1873214"/>
          </a:xfrm>
          <a:solidFill>
            <a:schemeClr val="accent1"/>
          </a:solidFill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6C49E82E-177D-4877-883B-07A019F4B03C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498EE14-4F15-487A-9EBB-0EFEAA0A002C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39">
            <a:extLst>
              <a:ext uri="{FF2B5EF4-FFF2-40B4-BE49-F238E27FC236}">
                <a16:creationId xmlns:a16="http://schemas.microsoft.com/office/drawing/2014/main" id="{31F8AD60-F644-468A-A896-39749CA17164}"/>
              </a:ext>
            </a:extLst>
          </p:cNvPr>
          <p:cNvGrpSpPr/>
          <p:nvPr/>
        </p:nvGrpSpPr>
        <p:grpSpPr>
          <a:xfrm>
            <a:off x="5313267" y="3112961"/>
            <a:ext cx="2511927" cy="1441169"/>
            <a:chOff x="3789265" y="3054721"/>
            <a:chExt cx="2511927" cy="1441169"/>
          </a:xfrm>
          <a:solidFill>
            <a:schemeClr val="accent1">
              <a:lumMod val="75000"/>
            </a:schemeClr>
          </a:solidFill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F014487-5736-4CE5-97DE-F9CAE42EF7A6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2234503-475D-4610-84CA-7A054F7321B6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E74C23BE-6086-45A3-930E-51D5A70B4E05}"/>
              </a:ext>
            </a:extLst>
          </p:cNvPr>
          <p:cNvSpPr/>
          <p:nvPr/>
        </p:nvSpPr>
        <p:spPr>
          <a:xfrm>
            <a:off x="5878520" y="3786928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38">
            <a:extLst>
              <a:ext uri="{FF2B5EF4-FFF2-40B4-BE49-F238E27FC236}">
                <a16:creationId xmlns:a16="http://schemas.microsoft.com/office/drawing/2014/main" id="{3DCDC9CC-7730-448A-B271-8882FA8A2955}"/>
              </a:ext>
            </a:extLst>
          </p:cNvPr>
          <p:cNvGrpSpPr/>
          <p:nvPr/>
        </p:nvGrpSpPr>
        <p:grpSpPr>
          <a:xfrm>
            <a:off x="3983774" y="3562138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C187A27-E681-46F2-B57E-8A1DEE11DE9A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1F4694BE-D826-4A1E-B91E-5DE0D7396AA3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그룹 37">
            <a:extLst>
              <a:ext uri="{FF2B5EF4-FFF2-40B4-BE49-F238E27FC236}">
                <a16:creationId xmlns:a16="http://schemas.microsoft.com/office/drawing/2014/main" id="{B4350F3B-5B1E-4B37-93E9-95C9F6D1B921}"/>
              </a:ext>
            </a:extLst>
          </p:cNvPr>
          <p:cNvGrpSpPr/>
          <p:nvPr/>
        </p:nvGrpSpPr>
        <p:grpSpPr>
          <a:xfrm>
            <a:off x="4372289" y="3598954"/>
            <a:ext cx="2499452" cy="1423077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2700000">
            <a:off x="3588726" y="4413354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F249BCC-5F6A-4FD8-9EFC-7DEB3EA26D65}"/>
              </a:ext>
            </a:extLst>
          </p:cNvPr>
          <p:cNvSpPr/>
          <p:nvPr/>
        </p:nvSpPr>
        <p:spPr>
          <a:xfrm>
            <a:off x="4163955" y="5556192"/>
            <a:ext cx="416668" cy="3900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C55A544-9037-400D-8212-7791E1129181}"/>
              </a:ext>
            </a:extLst>
          </p:cNvPr>
          <p:cNvSpPr/>
          <p:nvPr/>
        </p:nvSpPr>
        <p:spPr>
          <a:xfrm flipH="1">
            <a:off x="8151487" y="3195954"/>
            <a:ext cx="495356" cy="40863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3C91E177-D5D6-491C-8938-6C6F0FEE321C}"/>
              </a:ext>
            </a:extLst>
          </p:cNvPr>
          <p:cNvSpPr>
            <a:spLocks noChangeAspect="1"/>
          </p:cNvSpPr>
          <p:nvPr/>
        </p:nvSpPr>
        <p:spPr>
          <a:xfrm rot="9900000">
            <a:off x="7972301" y="2243960"/>
            <a:ext cx="500817" cy="42534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870A18D5-D299-49B3-8FD2-35CB98B524C7}"/>
              </a:ext>
            </a:extLst>
          </p:cNvPr>
          <p:cNvSpPr txBox="1"/>
          <p:nvPr/>
        </p:nvSpPr>
        <p:spPr>
          <a:xfrm>
            <a:off x="8895460" y="3049985"/>
            <a:ext cx="22913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3F980AF-3FE0-41DA-97CA-3D908B4FB798}"/>
              </a:ext>
            </a:extLst>
          </p:cNvPr>
          <p:cNvSpPr txBox="1"/>
          <p:nvPr/>
        </p:nvSpPr>
        <p:spPr>
          <a:xfrm>
            <a:off x="734571" y="2467590"/>
            <a:ext cx="37401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ith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llppt.com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734571" y="3432281"/>
            <a:ext cx="3867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FC2F1AF-DA7C-44EB-8C9A-77DAB73A32DC}"/>
              </a:ext>
            </a:extLst>
          </p:cNvPr>
          <p:cNvSpPr txBox="1"/>
          <p:nvPr/>
        </p:nvSpPr>
        <p:spPr>
          <a:xfrm>
            <a:off x="877033" y="2051669"/>
            <a:ext cx="8994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C89D10-E952-4E98-9B83-E4C3194F7CE0}"/>
              </a:ext>
            </a:extLst>
          </p:cNvPr>
          <p:cNvSpPr txBox="1"/>
          <p:nvPr/>
        </p:nvSpPr>
        <p:spPr>
          <a:xfrm>
            <a:off x="1371327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590B48-9978-4CFD-938B-DEA09289718A}"/>
              </a:ext>
            </a:extLst>
          </p:cNvPr>
          <p:cNvSpPr txBox="1"/>
          <p:nvPr/>
        </p:nvSpPr>
        <p:spPr>
          <a:xfrm>
            <a:off x="4060168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37C1CAD-B683-402F-AD5E-6061FBF2AB29}"/>
              </a:ext>
            </a:extLst>
          </p:cNvPr>
          <p:cNvSpPr txBox="1"/>
          <p:nvPr/>
        </p:nvSpPr>
        <p:spPr>
          <a:xfrm>
            <a:off x="6749009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A23B37-6AAC-41AA-B034-ECAA40FA0055}"/>
              </a:ext>
            </a:extLst>
          </p:cNvPr>
          <p:cNvSpPr txBox="1"/>
          <p:nvPr/>
        </p:nvSpPr>
        <p:spPr>
          <a:xfrm>
            <a:off x="9437850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511B0989-8B33-4FD0-A2D5-408E4595D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059919"/>
              </p:ext>
            </p:extLst>
          </p:nvPr>
        </p:nvGraphicFramePr>
        <p:xfrm>
          <a:off x="1086253" y="3147645"/>
          <a:ext cx="1938301" cy="25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A6FE243B-CD29-4EAD-AF07-78D17326C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648876"/>
              </p:ext>
            </p:extLst>
          </p:nvPr>
        </p:nvGraphicFramePr>
        <p:xfrm>
          <a:off x="378191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41486546-AE7D-4CDB-9EC6-1F7A3C1DD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145420"/>
              </p:ext>
            </p:extLst>
          </p:nvPr>
        </p:nvGraphicFramePr>
        <p:xfrm>
          <a:off x="647752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293BD230-073C-4A94-A2F3-91D1C62EC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57218"/>
              </p:ext>
            </p:extLst>
          </p:nvPr>
        </p:nvGraphicFramePr>
        <p:xfrm>
          <a:off x="9167926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1DCE6-4FD3-4D5A-85D4-310ACB3B49FE}"/>
              </a:ext>
            </a:extLst>
          </p:cNvPr>
          <p:cNvSpPr txBox="1"/>
          <p:nvPr/>
        </p:nvSpPr>
        <p:spPr>
          <a:xfrm>
            <a:off x="1116212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794935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FBEDA-5402-40D6-BD6A-953CE645EFD6}"/>
              </a:ext>
            </a:extLst>
          </p:cNvPr>
          <p:cNvSpPr txBox="1"/>
          <p:nvPr/>
        </p:nvSpPr>
        <p:spPr>
          <a:xfrm>
            <a:off x="6473658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9152381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53534"/>
              </p:ext>
            </p:extLst>
          </p:nvPr>
        </p:nvGraphicFramePr>
        <p:xfrm>
          <a:off x="923076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5">
            <a:extLst>
              <a:ext uri="{FF2B5EF4-FFF2-40B4-BE49-F238E27FC236}">
                <a16:creationId xmlns:a16="http://schemas.microsoft.com/office/drawing/2014/main" id="{F727C182-0A1B-4B14-A3A9-1418D8DAEDC7}"/>
              </a:ext>
            </a:extLst>
          </p:cNvPr>
          <p:cNvSpPr/>
          <p:nvPr/>
        </p:nvSpPr>
        <p:spPr>
          <a:xfrm>
            <a:off x="1440040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97301"/>
              </p:ext>
            </p:extLst>
          </p:nvPr>
        </p:nvGraphicFramePr>
        <p:xfrm>
          <a:off x="3598868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4115832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48</a:t>
            </a:r>
            <a:endParaRPr lang="ko-KR" altLang="en-US" sz="4000" dirty="0"/>
          </a:p>
        </p:txBody>
      </p:sp>
      <p:graphicFrame>
        <p:nvGraphicFramePr>
          <p:cNvPr id="30" name="Table 3">
            <a:extLst>
              <a:ext uri="{FF2B5EF4-FFF2-40B4-BE49-F238E27FC236}">
                <a16:creationId xmlns:a16="http://schemas.microsoft.com/office/drawing/2014/main" id="{1286CBDB-548A-4842-AB68-1A2C827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55650"/>
              </p:ext>
            </p:extLst>
          </p:nvPr>
        </p:nvGraphicFramePr>
        <p:xfrm>
          <a:off x="6274660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타원 5">
            <a:extLst>
              <a:ext uri="{FF2B5EF4-FFF2-40B4-BE49-F238E27FC236}">
                <a16:creationId xmlns:a16="http://schemas.microsoft.com/office/drawing/2014/main" id="{C224D24A-7912-4EC1-81BE-7CC2264188E8}"/>
              </a:ext>
            </a:extLst>
          </p:cNvPr>
          <p:cNvSpPr/>
          <p:nvPr/>
        </p:nvSpPr>
        <p:spPr>
          <a:xfrm>
            <a:off x="6791624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65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96891"/>
              </p:ext>
            </p:extLst>
          </p:nvPr>
        </p:nvGraphicFramePr>
        <p:xfrm>
          <a:off x="8950452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9467416" y="2575620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757D99-DC66-420B-9687-E89D7E5CE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429386" y="446342"/>
            <a:ext cx="6785757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749698" y="4148816"/>
            <a:ext cx="37946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7843484" y="446342"/>
            <a:ext cx="4012916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44280" cy="892552"/>
            <a:chOff x="1715369" y="1766707"/>
            <a:chExt cx="1783314" cy="8925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92031" y="3754307"/>
            <a:ext cx="3144280" cy="892552"/>
            <a:chOff x="1715369" y="1766707"/>
            <a:chExt cx="1783314" cy="892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892552"/>
            <a:chOff x="1715369" y="1766707"/>
            <a:chExt cx="1783314" cy="8925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1118989" y="4628647"/>
            <a:ext cx="3144280" cy="892552"/>
            <a:chOff x="1715369" y="1766707"/>
            <a:chExt cx="1783314" cy="892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A24E2121-4AF7-427A-86EF-337919F3F135}"/>
              </a:ext>
            </a:extLst>
          </p:cNvPr>
          <p:cNvSpPr/>
          <p:nvPr/>
        </p:nvSpPr>
        <p:spPr>
          <a:xfrm>
            <a:off x="5294878" y="365795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BF27EBD3-3206-4C8A-9B24-1300017ECF40}"/>
              </a:ext>
            </a:extLst>
          </p:cNvPr>
          <p:cNvSpPr/>
          <p:nvPr/>
        </p:nvSpPr>
        <p:spPr>
          <a:xfrm rot="2700000">
            <a:off x="6658697" y="439802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C6EE5F0-BAF3-465E-964F-2CA5A51C8604}"/>
              </a:ext>
            </a:extLst>
          </p:cNvPr>
          <p:cNvSpPr/>
          <p:nvPr/>
        </p:nvSpPr>
        <p:spPr>
          <a:xfrm flipH="1">
            <a:off x="6598692" y="277128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8B03A7-C29B-4642-B5FB-6EAA705CB936}"/>
              </a:ext>
            </a:extLst>
          </p:cNvPr>
          <p:cNvSpPr/>
          <p:nvPr/>
        </p:nvSpPr>
        <p:spPr>
          <a:xfrm>
            <a:off x="5222806" y="5317615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8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67509" y="2008528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9" y="3389630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9202" y="3550308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11237D0E-FCA9-4863-89BF-39949E0B4EC3}"/>
              </a:ext>
            </a:extLst>
          </p:cNvPr>
          <p:cNvGrpSpPr/>
          <p:nvPr/>
        </p:nvGrpSpPr>
        <p:grpSpPr>
          <a:xfrm>
            <a:off x="4824946" y="5419257"/>
            <a:ext cx="2542108" cy="835307"/>
            <a:chOff x="5328220" y="3089998"/>
            <a:chExt cx="1379637" cy="835307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05D9FC-6123-4B63-BEC9-0DA1C081886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B99C59D-38E6-4A33-A9FA-2CFAEDD464BA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30">
            <a:extLst>
              <a:ext uri="{FF2B5EF4-FFF2-40B4-BE49-F238E27FC236}">
                <a16:creationId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76436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0" name="Frame 17">
            <a:extLst>
              <a:ext uri="{FF2B5EF4-FFF2-40B4-BE49-F238E27FC236}">
                <a16:creationId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25">
            <a:extLst>
              <a:ext uri="{FF2B5EF4-FFF2-40B4-BE49-F238E27FC236}">
                <a16:creationId xmlns:a16="http://schemas.microsoft.com/office/drawing/2014/main" id="{060F5C2A-47F2-4B69-BBE2-4CE32C45493E}"/>
              </a:ext>
            </a:extLst>
          </p:cNvPr>
          <p:cNvSpPr/>
          <p:nvPr/>
        </p:nvSpPr>
        <p:spPr>
          <a:xfrm>
            <a:off x="7876754" y="226117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Donut 39">
            <a:extLst>
              <a:ext uri="{FF2B5EF4-FFF2-40B4-BE49-F238E27FC236}">
                <a16:creationId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1882" y="361084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Trapezoid 22">
            <a:extLst>
              <a:ext uri="{FF2B5EF4-FFF2-40B4-BE49-F238E27FC236}">
                <a16:creationId xmlns:a16="http://schemas.microsoft.com/office/drawing/2014/main" id="{AEC77BBE-1CB3-428C-BAB7-B807B024431F}"/>
              </a:ext>
            </a:extLst>
          </p:cNvPr>
          <p:cNvSpPr>
            <a:spLocks noChangeAspect="1"/>
          </p:cNvSpPr>
          <p:nvPr/>
        </p:nvSpPr>
        <p:spPr>
          <a:xfrm>
            <a:off x="7858008" y="511088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 53">
            <a:extLst>
              <a:ext uri="{FF2B5EF4-FFF2-40B4-BE49-F238E27FC236}">
                <a16:creationId xmlns:a16="http://schemas.microsoft.com/office/drawing/2014/main" id="{FE07BEE4-0B59-4D06-8B24-FE3D83416B69}"/>
              </a:ext>
            </a:extLst>
          </p:cNvPr>
          <p:cNvSpPr/>
          <p:nvPr/>
        </p:nvSpPr>
        <p:spPr>
          <a:xfrm>
            <a:off x="3951765" y="362011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EA0AF-FF61-43A4-B5CD-D97C7290AE35}"/>
              </a:ext>
            </a:extLst>
          </p:cNvPr>
          <p:cNvSpPr txBox="1"/>
          <p:nvPr/>
        </p:nvSpPr>
        <p:spPr>
          <a:xfrm>
            <a:off x="956685" y="1873944"/>
            <a:ext cx="10278630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To provide an annotation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To differentiate key takeaways in a corpus of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The summarisation technique will be powered by Bidirectional Encoder Representations from Transformers (</a:t>
            </a:r>
            <a:r>
              <a:rPr lang="en-SG" sz="2800" b="1" dirty="0"/>
              <a:t>BERT</a:t>
            </a:r>
            <a:r>
              <a:rPr lang="en-SG" sz="2800" dirty="0"/>
              <a:t>) models.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Hugging Face · GitHub">
            <a:extLst>
              <a:ext uri="{FF2B5EF4-FFF2-40B4-BE49-F238E27FC236}">
                <a16:creationId xmlns:a16="http://schemas.microsoft.com/office/drawing/2014/main" id="{2A09047D-B3BB-4DC1-AE05-D11C7F19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68" y="3833520"/>
            <a:ext cx="2432464" cy="24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9B203E-4E8F-4E2F-ADDC-7BE00B3C6AEB}"/>
              </a:ext>
            </a:extLst>
          </p:cNvPr>
          <p:cNvSpPr txBox="1"/>
          <p:nvPr/>
        </p:nvSpPr>
        <p:spPr>
          <a:xfrm>
            <a:off x="3930341" y="6250601"/>
            <a:ext cx="43313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https://huggingface.co/welcome</a:t>
            </a:r>
            <a:endParaRPr lang="ko-KR" altLang="en-US" sz="186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5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107996"/>
            <a:chOff x="3017859" y="4283314"/>
            <a:chExt cx="1823203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3" y="1948137"/>
            <a:ext cx="3063404" cy="1107996"/>
            <a:chOff x="3017859" y="4283314"/>
            <a:chExt cx="1866816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9DFF-073B-4BD9-AA12-6C6D7B4965B2}"/>
              </a:ext>
            </a:extLst>
          </p:cNvPr>
          <p:cNvSpPr txBox="1"/>
          <p:nvPr/>
        </p:nvSpPr>
        <p:spPr>
          <a:xfrm>
            <a:off x="683702" y="3149436"/>
            <a:ext cx="3937938" cy="310854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83703" y="1534158"/>
            <a:ext cx="488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8853846" y="55779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095202-54A2-47B8-A154-FE76C6E3F7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81162" y="219327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58909" y="219327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700000">
            <a:off x="4436656" y="219326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2914403" y="21932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006557" y="4295800"/>
            <a:ext cx="4071056" cy="901282"/>
            <a:chOff x="3189316" y="4309327"/>
            <a:chExt cx="2736304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006557" y="5308981"/>
            <a:ext cx="4071056" cy="901282"/>
            <a:chOff x="3189316" y="5173423"/>
            <a:chExt cx="2736304" cy="9012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7219796" y="4295800"/>
            <a:ext cx="4071056" cy="901282"/>
            <a:chOff x="7040896" y="4309327"/>
            <a:chExt cx="2736304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C007-7C8A-4F87-9E65-7B8536517A05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219796" y="5308981"/>
            <a:ext cx="4071056" cy="901282"/>
            <a:chOff x="7040896" y="5173423"/>
            <a:chExt cx="2736304" cy="9012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704089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106" idx="19"/>
          </p:cNvCxnSpPr>
          <p:nvPr/>
        </p:nvCxnSpPr>
        <p:spPr>
          <a:xfrm>
            <a:off x="4034683" y="4255803"/>
            <a:ext cx="1607748" cy="18186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Donut 11">
            <a:extLst>
              <a:ext uri="{FF2B5EF4-FFF2-40B4-BE49-F238E27FC236}">
                <a16:creationId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nut 15">
            <a:extLst>
              <a:ext uri="{FF2B5EF4-FFF2-40B4-BE49-F238E27FC236}">
                <a16:creationId xmlns:a16="http://schemas.microsoft.com/office/drawing/2014/main" id="{86D9E9AA-034D-4070-A0FC-E522F9345F32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5" name="Donut 16">
            <a:extLst>
              <a:ext uri="{FF2B5EF4-FFF2-40B4-BE49-F238E27FC236}">
                <a16:creationId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6" name="Donut 17">
            <a:extLst>
              <a:ext uri="{FF2B5EF4-FFF2-40B4-BE49-F238E27FC236}">
                <a16:creationId xmlns:a16="http://schemas.microsoft.com/office/drawing/2014/main" id="{9893D04F-C4B3-44CA-B750-71465B74EA74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298798" y="1831478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6636009" y="1831477"/>
            <a:ext cx="1397644" cy="1371477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1710358" y="4435735"/>
            <a:ext cx="1830510" cy="1661994"/>
            <a:chOff x="2551704" y="4283314"/>
            <a:chExt cx="935720" cy="166199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1710358" y="2019523"/>
            <a:ext cx="1830505" cy="1661994"/>
            <a:chOff x="2551705" y="4283314"/>
            <a:chExt cx="935718" cy="166199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6625396" y="4255803"/>
            <a:ext cx="1555566" cy="318192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913687F-4F8A-4E6A-BC47-8438C57AFA88}"/>
              </a:ext>
            </a:extLst>
          </p:cNvPr>
          <p:cNvGrpSpPr/>
          <p:nvPr/>
        </p:nvGrpSpPr>
        <p:grpSpPr>
          <a:xfrm>
            <a:off x="8580363" y="4435735"/>
            <a:ext cx="1872099" cy="1661994"/>
            <a:chOff x="2551705" y="4283314"/>
            <a:chExt cx="935719" cy="166199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25C31CF-53F4-43F3-BF93-E4ABDEEED2EB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3CDF09F-66D8-460A-B760-0C1D9AB6244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51D794-E945-4BAD-A8DC-62D0AA8FD0C8}"/>
              </a:ext>
            </a:extLst>
          </p:cNvPr>
          <p:cNvGrpSpPr/>
          <p:nvPr/>
        </p:nvGrpSpPr>
        <p:grpSpPr>
          <a:xfrm>
            <a:off x="8580363" y="2019523"/>
            <a:ext cx="1872099" cy="1661994"/>
            <a:chOff x="2551705" y="4283314"/>
            <a:chExt cx="935719" cy="166199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BB6EDAC-44EE-4E2C-BD2A-EEAB2BC72CEF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E3AAD32-41B7-4185-8FB9-6951E61CA77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Rounded Rectangle 5">
            <a:extLst>
              <a:ext uri="{FF2B5EF4-FFF2-40B4-BE49-F238E27FC236}">
                <a16:creationId xmlns:a16="http://schemas.microsoft.com/office/drawing/2014/main" id="{28DA5766-D97C-4602-83F8-397EDD4F828F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3" name="Teardrop 1">
            <a:extLst>
              <a:ext uri="{FF2B5EF4-FFF2-40B4-BE49-F238E27FC236}">
                <a16:creationId xmlns:a16="http://schemas.microsoft.com/office/drawing/2014/main" id="{DA57A903-C94E-4050-A050-610A86A35F53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4" name="Rectangle 130">
            <a:extLst>
              <a:ext uri="{FF2B5EF4-FFF2-40B4-BE49-F238E27FC236}">
                <a16:creationId xmlns:a16="http://schemas.microsoft.com/office/drawing/2014/main" id="{52048933-1F3A-413A-B692-6632D97F7B84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5" name="Block Arc 25">
            <a:extLst>
              <a:ext uri="{FF2B5EF4-FFF2-40B4-BE49-F238E27FC236}">
                <a16:creationId xmlns:a16="http://schemas.microsoft.com/office/drawing/2014/main" id="{35F1C72C-C95F-45E1-B2F9-BA4F17419ADE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357742" y="3103246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3DBD966-BFF0-46E2-B94B-E99D00F4C165}"/>
              </a:ext>
            </a:extLst>
          </p:cNvPr>
          <p:cNvSpPr/>
          <p:nvPr/>
        </p:nvSpPr>
        <p:spPr>
          <a:xfrm>
            <a:off x="6149762" y="4423039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5475553" y="5912698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2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A1D6E9-6A2B-4A31-B635-47FE1C4E110F}"/>
              </a:ext>
            </a:extLst>
          </p:cNvPr>
          <p:cNvSpPr txBox="1"/>
          <p:nvPr/>
        </p:nvSpPr>
        <p:spPr>
          <a:xfrm>
            <a:off x="609763" y="2397948"/>
            <a:ext cx="333798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539424" y="516386"/>
            <a:ext cx="78883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 </a:t>
            </a:r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ith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800" dirty="0">
                <a:solidFill>
                  <a:schemeClr val="accent4"/>
                </a:solidFill>
                <a:cs typeface="Arial" pitchFamily="34" charset="0"/>
              </a:rPr>
              <a:t>A</a:t>
            </a:r>
            <a:r>
              <a:rPr lang="en-US" altLang="ko-KR" sz="4800" dirty="0">
                <a:solidFill>
                  <a:schemeClr val="accent4"/>
                </a:solidFill>
                <a:cs typeface="Arial" pitchFamily="34" charset="0"/>
              </a:rPr>
              <a:t>llppt.com</a:t>
            </a:r>
            <a:endParaRPr lang="ko-KR" altLang="en-US" sz="4800" dirty="0">
              <a:solidFill>
                <a:schemeClr val="accent4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761799" y="479451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350151" y="388007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7938503" y="2965633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526854" y="2051194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51">
            <a:extLst>
              <a:ext uri="{FF2B5EF4-FFF2-40B4-BE49-F238E27FC236}">
                <a16:creationId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003571" y="2481690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409549" y="3359948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ardrop 1">
            <a:extLst>
              <a:ext uri="{FF2B5EF4-FFF2-40B4-BE49-F238E27FC236}">
                <a16:creationId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810028" y="420990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5241721" y="5210868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4532305" y="3627152"/>
            <a:ext cx="1818547" cy="911229"/>
            <a:chOff x="3131840" y="2204864"/>
            <a:chExt cx="3096344" cy="9112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6119241" y="2707196"/>
            <a:ext cx="1818547" cy="911229"/>
            <a:chOff x="3131840" y="2204864"/>
            <a:chExt cx="3096344" cy="9112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706177" y="1787239"/>
            <a:ext cx="1818547" cy="911229"/>
            <a:chOff x="3131840" y="2204864"/>
            <a:chExt cx="3096344" cy="9112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293114" y="867282"/>
            <a:ext cx="1818547" cy="911229"/>
            <a:chOff x="3131840" y="2204864"/>
            <a:chExt cx="3096344" cy="911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B53D4-842A-4E53-9529-1C16FB1A2F29}"/>
              </a:ext>
            </a:extLst>
          </p:cNvPr>
          <p:cNvSpPr txBox="1"/>
          <p:nvPr/>
        </p:nvSpPr>
        <p:spPr>
          <a:xfrm>
            <a:off x="4962183" y="6175598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8E9A7-62A5-441E-9AED-8C4362090F3A}"/>
              </a:ext>
            </a:extLst>
          </p:cNvPr>
          <p:cNvSpPr txBox="1"/>
          <p:nvPr/>
        </p:nvSpPr>
        <p:spPr>
          <a:xfrm>
            <a:off x="6558987" y="5268815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8BAC81-66FC-4C2D-9946-9F641792C485}"/>
              </a:ext>
            </a:extLst>
          </p:cNvPr>
          <p:cNvSpPr txBox="1"/>
          <p:nvPr/>
        </p:nvSpPr>
        <p:spPr>
          <a:xfrm>
            <a:off x="8155791" y="4362032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F3E112-F5D2-4620-9E87-4EB81C76F6A1}"/>
              </a:ext>
            </a:extLst>
          </p:cNvPr>
          <p:cNvSpPr txBox="1"/>
          <p:nvPr/>
        </p:nvSpPr>
        <p:spPr>
          <a:xfrm>
            <a:off x="9752595" y="3455249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3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124444-64AF-4DA6-A330-3FE2402D472E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F8F33F1F-3165-4A87-A049-F5D6ED47BBCC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1C5C032-FF37-4EDE-9D42-5F99473BE38E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212BC73-D10B-4ABF-97ED-39822C5F1E89}"/>
              </a:ext>
            </a:extLst>
          </p:cNvPr>
          <p:cNvSpPr/>
          <p:nvPr/>
        </p:nvSpPr>
        <p:spPr>
          <a:xfrm>
            <a:off x="683702" y="661576"/>
            <a:ext cx="5412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683702" y="1534158"/>
            <a:ext cx="5412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683702" y="2760727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683703" y="3485590"/>
            <a:ext cx="5769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VISION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MISSION</a:t>
              </a:r>
            </a:p>
          </p:txBody>
        </p:sp>
      </p:grpSp>
      <p:sp>
        <p:nvSpPr>
          <p:cNvPr id="11" name="Rounded Rectangular Callout 31">
            <a:extLst>
              <a:ext uri="{FF2B5EF4-FFF2-40B4-BE49-F238E27FC236}">
                <a16:creationId xmlns:a16="http://schemas.microsoft.com/office/drawing/2014/main" id="{FDFDF9E1-F4D2-4A03-9742-4AFE0B15CE5C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080401F7-B4F9-4015-8C48-418CAE8361E7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1DF2CC-8381-40B3-83C3-1AED5E002C66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C97BF-FB1C-48C3-88EF-15F5210E6D4C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0" name="Rounded Rectangular Callout 51">
            <a:extLst>
              <a:ext uri="{FF2B5EF4-FFF2-40B4-BE49-F238E27FC236}">
                <a16:creationId xmlns:a16="http://schemas.microsoft.com/office/drawing/2014/main" id="{1A52B549-BCEF-4813-B24C-B7C9F1CEBE5D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272E0318-68D8-47F9-A95F-1F9B0CA7D71B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BC6F2A-750D-4164-8E2F-32C7C213152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FD256-3B70-48A8-AC66-87629FA32BF6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28">
            <a:extLst>
              <a:ext uri="{FF2B5EF4-FFF2-40B4-BE49-F238E27FC236}">
                <a16:creationId xmlns:a16="http://schemas.microsoft.com/office/drawing/2014/main" id="{9062EB3C-795C-451F-BFF7-95BB76420ED4}"/>
              </a:ext>
            </a:extLst>
          </p:cNvPr>
          <p:cNvGrpSpPr/>
          <p:nvPr/>
        </p:nvGrpSpPr>
        <p:grpSpPr>
          <a:xfrm>
            <a:off x="923108" y="2193005"/>
            <a:ext cx="10345786" cy="3812360"/>
            <a:chOff x="923107" y="2034749"/>
            <a:chExt cx="10345786" cy="3812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5F4A82-A194-43F3-B6CB-3287C9DF2C2D}"/>
                </a:ext>
              </a:extLst>
            </p:cNvPr>
            <p:cNvSpPr/>
            <p:nvPr/>
          </p:nvSpPr>
          <p:spPr>
            <a:xfrm>
              <a:off x="923107" y="2034749"/>
              <a:ext cx="10345786" cy="3812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54150E97-278E-4B3D-B9AB-8DC020BED044}"/>
                </a:ext>
              </a:extLst>
            </p:cNvPr>
            <p:cNvSpPr/>
            <p:nvPr/>
          </p:nvSpPr>
          <p:spPr>
            <a:xfrm>
              <a:off x="1285688" y="301457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03B54220-90AF-4800-943F-B0079DEDCEF3}"/>
                </a:ext>
              </a:extLst>
            </p:cNvPr>
            <p:cNvSpPr/>
            <p:nvPr/>
          </p:nvSpPr>
          <p:spPr>
            <a:xfrm>
              <a:off x="1285688" y="349112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796B2C55-4ED7-44E9-A6A5-38CC4A53A8B9}"/>
                </a:ext>
              </a:extLst>
            </p:cNvPr>
            <p:cNvSpPr/>
            <p:nvPr/>
          </p:nvSpPr>
          <p:spPr>
            <a:xfrm>
              <a:off x="1285688" y="396766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69DF41EA-FE75-4F42-AD9E-C3716CCB66EE}"/>
                </a:ext>
              </a:extLst>
            </p:cNvPr>
            <p:cNvSpPr/>
            <p:nvPr/>
          </p:nvSpPr>
          <p:spPr>
            <a:xfrm>
              <a:off x="1285688" y="444421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91769AF5-3E62-44B4-9845-423C34A7B08B}"/>
                </a:ext>
              </a:extLst>
            </p:cNvPr>
            <p:cNvSpPr/>
            <p:nvPr/>
          </p:nvSpPr>
          <p:spPr>
            <a:xfrm>
              <a:off x="1285688" y="492075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2216C4CE-FC65-4A8D-AD24-B40D382F5AB5}"/>
                </a:ext>
              </a:extLst>
            </p:cNvPr>
            <p:cNvSpPr/>
            <p:nvPr/>
          </p:nvSpPr>
          <p:spPr>
            <a:xfrm>
              <a:off x="1285688" y="5397301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3174158" y="1970946"/>
            <a:ext cx="8036926" cy="4263657"/>
            <a:chOff x="3174158" y="1812689"/>
            <a:chExt cx="8036926" cy="4263657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5507868B-D12B-4FF7-ADC4-B80119D8BCF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AEF7C878-A451-4513-A407-0EE86D8F3CE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사각형: 둥근 위쪽 모서리 34">
              <a:extLst>
                <a:ext uri="{FF2B5EF4-FFF2-40B4-BE49-F238E27FC236}">
                  <a16:creationId xmlns:a16="http://schemas.microsoft.com/office/drawing/2014/main" id="{1B1E08A6-461C-42BB-9ED8-7B67C922A242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사각형: 둥근 위쪽 모서리 37">
              <a:extLst>
                <a:ext uri="{FF2B5EF4-FFF2-40B4-BE49-F238E27FC236}">
                  <a16:creationId xmlns:a16="http://schemas.microsoft.com/office/drawing/2014/main" id="{40886465-D38F-4AE2-BDF8-C76C3F560E27}"/>
                </a:ext>
              </a:extLst>
            </p:cNvPr>
            <p:cNvSpPr/>
            <p:nvPr/>
          </p:nvSpPr>
          <p:spPr>
            <a:xfrm>
              <a:off x="8840943" y="5535342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272"/>
              </p:ext>
            </p:extLst>
          </p:nvPr>
        </p:nvGraphicFramePr>
        <p:xfrm>
          <a:off x="888277" y="1838930"/>
          <a:ext cx="10380617" cy="444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596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62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9286D33-F0FB-40C8-B794-CC4FFAD92C0B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E886-DF02-4BB1-BCD7-07DD8BE68A33}"/>
              </a:ext>
            </a:extLst>
          </p:cNvPr>
          <p:cNvSpPr txBox="1"/>
          <p:nvPr/>
        </p:nvSpPr>
        <p:spPr>
          <a:xfrm>
            <a:off x="602255" y="351850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9BB21-D50D-4F27-9760-A4D5CABDE138}"/>
              </a:ext>
            </a:extLst>
          </p:cNvPr>
          <p:cNvSpPr txBox="1"/>
          <p:nvPr/>
        </p:nvSpPr>
        <p:spPr>
          <a:xfrm>
            <a:off x="602255" y="4271795"/>
            <a:ext cx="351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7E834-9E8D-49D0-8744-9A9E3ABD8D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A9FF89-04B8-48A5-B4A4-C77462AAD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4118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 &amp;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EA0AF-FF61-43A4-B5CD-D97C7290AE35}"/>
              </a:ext>
            </a:extLst>
          </p:cNvPr>
          <p:cNvSpPr txBox="1"/>
          <p:nvPr/>
        </p:nvSpPr>
        <p:spPr>
          <a:xfrm>
            <a:off x="956685" y="1682994"/>
            <a:ext cx="10278630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 a webpage where user enters a URL as an input.  This BERT model summariser aims to extract key feature sentences of the main corpus.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These extracted features will then be presented as an annotated form, together with the main corpus as an output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Using a client-server model, the web application provides seamless transition between server (</a:t>
            </a:r>
            <a:r>
              <a:rPr lang="en-SG" sz="2800" b="1" dirty="0"/>
              <a:t>flask</a:t>
            </a:r>
            <a:r>
              <a:rPr lang="en-SG" sz="2800" dirty="0"/>
              <a:t>), user interface (</a:t>
            </a:r>
            <a:r>
              <a:rPr lang="en-SG" sz="2800" b="1" dirty="0" err="1"/>
              <a:t>Streamlit</a:t>
            </a:r>
            <a:r>
              <a:rPr lang="en-SG" sz="2800" dirty="0"/>
              <a:t>) and the underlying Python code.  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55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51037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89292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2013792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Heart 3">
            <a:extLst>
              <a:ext uri="{FF2B5EF4-FFF2-40B4-BE49-F238E27FC236}">
                <a16:creationId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215399"/>
            <a:ext cx="3301597" cy="1278384"/>
            <a:chOff x="4830996" y="1667658"/>
            <a:chExt cx="1574762" cy="1278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8044962" y="2215399"/>
            <a:ext cx="3301597" cy="1278384"/>
            <a:chOff x="4830996" y="1667658"/>
            <a:chExt cx="1574762" cy="12783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Freeform 18">
            <a:extLst>
              <a:ext uri="{FF2B5EF4-FFF2-40B4-BE49-F238E27FC236}">
                <a16:creationId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496308" y="1978179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82" name="Graphic 421">
            <a:extLst>
              <a:ext uri="{FF2B5EF4-FFF2-40B4-BE49-F238E27FC236}">
                <a16:creationId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4127904" y="1978179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BA9F59-3A52-4782-BA7A-273DCD9B112D}"/>
              </a:ext>
            </a:extLst>
          </p:cNvPr>
          <p:cNvGrpSpPr/>
          <p:nvPr/>
        </p:nvGrpSpPr>
        <p:grpSpPr>
          <a:xfrm>
            <a:off x="932685" y="2340787"/>
            <a:ext cx="970076" cy="3911195"/>
            <a:chOff x="683568" y="2348880"/>
            <a:chExt cx="837152" cy="3375266"/>
          </a:xfrm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4B629E19-7AC4-4617-B18A-FF4B72CE8806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50E4CA80-D851-4603-8299-A3DEB7ABD4D8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ounded Rectangle 8">
              <a:extLst>
                <a:ext uri="{FF2B5EF4-FFF2-40B4-BE49-F238E27FC236}">
                  <a16:creationId xmlns:a16="http://schemas.microsoft.com/office/drawing/2014/main" id="{893D34CE-1DF7-4251-8068-C9E77A7739E5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4C381F-49B9-4C5C-9E01-DED7FF3F3D4D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7FF444-46B9-4F89-A66E-EB4AC683239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A4A07D3-FE97-4780-B8C9-74C111312E1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ounded Rectangle 16">
              <a:extLst>
                <a:ext uri="{FF2B5EF4-FFF2-40B4-BE49-F238E27FC236}">
                  <a16:creationId xmlns:a16="http://schemas.microsoft.com/office/drawing/2014/main" id="{60E99725-6FC2-4728-83D5-EA9AE9475820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7FD4A75D-98E1-4007-BABB-1D66FED31627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CFF27-28D4-46C1-8817-A7D31A5773A4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1CA3F0-3567-4618-9CED-08AC04065A23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487130-DCB1-4300-8C60-ADCB57FA8635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F237A1-87F4-4225-9BC1-58371EA64692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531273-DA99-4541-9C01-8A42181FB3C6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6B5505D-64E2-4C6D-AFD3-D06D6C6D994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316612-C9B1-41B8-95FA-9F97F2CB10CE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D446CC-AC65-423D-9100-CFE1B9BEE40C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A778D3-16E4-4B13-A0F3-2AC00A1E8F46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A8AA8F-3131-45AE-91AB-DC8F83483646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2FF7CA-4E66-4244-B694-C3076DE4C7E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B44960-59B7-4A0D-AA94-C3C0BBD31BFE}"/>
              </a:ext>
            </a:extLst>
          </p:cNvPr>
          <p:cNvGrpSpPr/>
          <p:nvPr/>
        </p:nvGrpSpPr>
        <p:grpSpPr>
          <a:xfrm>
            <a:off x="2449727" y="2335517"/>
            <a:ext cx="970076" cy="3916464"/>
            <a:chOff x="1907704" y="2451208"/>
            <a:chExt cx="837152" cy="3379813"/>
          </a:xfrm>
        </p:grpSpPr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07CAEF33-827A-4A08-B37D-3A28772A6429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531E2B9A-930E-4BFE-9BAC-E7EAF82DC9AA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ounded Rectangle 36">
              <a:extLst>
                <a:ext uri="{FF2B5EF4-FFF2-40B4-BE49-F238E27FC236}">
                  <a16:creationId xmlns:a16="http://schemas.microsoft.com/office/drawing/2014/main" id="{82736ADE-FCAE-4FA3-83B0-ABE5863C377B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2C7E18-6B70-4D31-9B74-B9695FC23BA7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39F0160-B413-41F2-8777-3CA5DB29FA01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473659C7-3DA0-485C-9189-D3962E5650D7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ounded Rectangle 40">
              <a:extLst>
                <a:ext uri="{FF2B5EF4-FFF2-40B4-BE49-F238E27FC236}">
                  <a16:creationId xmlns:a16="http://schemas.microsoft.com/office/drawing/2014/main" id="{D1642406-95B0-4D1D-AF06-0DB7D3584B9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20">
              <a:extLst>
                <a:ext uri="{FF2B5EF4-FFF2-40B4-BE49-F238E27FC236}">
                  <a16:creationId xmlns:a16="http://schemas.microsoft.com/office/drawing/2014/main" id="{FF257E0D-EC0B-449F-AE5D-9AF74F803047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B9FA47-16A2-4D79-AE1E-3DAF75B0AA5F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7E1F012-120C-4235-9540-B4F542293FB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EC8BBE4-1933-42AC-8140-33EC198E24F7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84A4B3-A509-4323-8325-B8E05835DC0D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FE93D9A-6C1F-4B0D-9644-8DB1FF5D8902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4C2C7BC-3F86-4D4A-B6B0-195238CAFA84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E392E64-E616-4CBB-BC42-73FE1ED8059E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DB493B0-851E-470D-8D1E-004B344D640C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A98242-67F4-40DB-BBEC-4CB79C085EB1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98FC71-350A-4E03-94FE-D20B48E51A02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CCDF9C7-074F-4A6A-98E6-69EC2596CCA0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544D67-525C-40BA-8492-4BACECE6EF0C}"/>
              </a:ext>
            </a:extLst>
          </p:cNvPr>
          <p:cNvGrpSpPr/>
          <p:nvPr/>
        </p:nvGrpSpPr>
        <p:grpSpPr>
          <a:xfrm>
            <a:off x="3966768" y="2330249"/>
            <a:ext cx="970076" cy="3921732"/>
            <a:chOff x="2987824" y="2451208"/>
            <a:chExt cx="837152" cy="3384360"/>
          </a:xfrm>
        </p:grpSpPr>
        <p:sp>
          <p:nvSpPr>
            <p:cNvPr id="74" name="Diagonal Stripe 73">
              <a:extLst>
                <a:ext uri="{FF2B5EF4-FFF2-40B4-BE49-F238E27FC236}">
                  <a16:creationId xmlns:a16="http://schemas.microsoft.com/office/drawing/2014/main" id="{55943134-57B6-4C46-AE20-D66383A0BA9E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0566E210-059A-4BFE-9033-262925814B41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ounded Rectangle 56">
              <a:extLst>
                <a:ext uri="{FF2B5EF4-FFF2-40B4-BE49-F238E27FC236}">
                  <a16:creationId xmlns:a16="http://schemas.microsoft.com/office/drawing/2014/main" id="{33607E06-5192-486D-A828-D8727D0D0B65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4534F0-C8EA-44C4-8FD0-459C10BD9DEE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0BE000-2388-45B3-98D3-89F41488D4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5AB8A923-CB7E-4501-BDE1-FB9496FD71D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ounded Rectangle 60">
              <a:extLst>
                <a:ext uri="{FF2B5EF4-FFF2-40B4-BE49-F238E27FC236}">
                  <a16:creationId xmlns:a16="http://schemas.microsoft.com/office/drawing/2014/main" id="{96CEC8EA-0D76-4C48-9F98-A1A372F66F33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20">
              <a:extLst>
                <a:ext uri="{FF2B5EF4-FFF2-40B4-BE49-F238E27FC236}">
                  <a16:creationId xmlns:a16="http://schemas.microsoft.com/office/drawing/2014/main" id="{7D883589-0EA3-43D9-B1DC-04462B58373E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CFF455-C66A-4335-B0BD-B5EB38A4FC1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8ABAF9-BDAF-46C0-8276-F3B7D6771C9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567B70-3763-4B65-B7A2-5CE7BCC339B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B958A23-B893-45AA-9935-643132767339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C4CCC78-D5CB-4ACE-9280-B062B15F847E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4A1FD1F-3D36-4E79-8768-49ECD4714DC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B249FD-FA67-4C8E-84B7-97801A79FFAD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639F14-291C-46DD-B14D-0CD72C4F4E4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73D70E-76E7-4020-9B00-60DE362D3313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9664078-D753-4605-A55A-7F1930B3E803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A8445B6-CE46-4247-91DC-AF0936AA7DF5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DA8F40B-3355-45DA-9899-D7C3D53ADAF1}"/>
              </a:ext>
            </a:extLst>
          </p:cNvPr>
          <p:cNvSpPr txBox="1"/>
          <p:nvPr/>
        </p:nvSpPr>
        <p:spPr>
          <a:xfrm>
            <a:off x="975222" y="1881763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8F08E6-8ABD-4340-B76D-F9E4135F18E0}"/>
              </a:ext>
            </a:extLst>
          </p:cNvPr>
          <p:cNvSpPr txBox="1"/>
          <p:nvPr/>
        </p:nvSpPr>
        <p:spPr>
          <a:xfrm>
            <a:off x="2481418" y="1881763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5302AF-2303-48E5-8A27-0D26312484F0}"/>
              </a:ext>
            </a:extLst>
          </p:cNvPr>
          <p:cNvSpPr txBox="1"/>
          <p:nvPr/>
        </p:nvSpPr>
        <p:spPr>
          <a:xfrm>
            <a:off x="3995748" y="1881763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0E2971-0D30-4314-A521-B087D87A0330}"/>
              </a:ext>
            </a:extLst>
          </p:cNvPr>
          <p:cNvGrpSpPr/>
          <p:nvPr/>
        </p:nvGrpSpPr>
        <p:grpSpPr>
          <a:xfrm>
            <a:off x="5850435" y="1929918"/>
            <a:ext cx="5650440" cy="998056"/>
            <a:chOff x="1353016" y="1766707"/>
            <a:chExt cx="2452106" cy="99805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5284F2-C751-4F73-85B4-8ED5A657139A}"/>
                </a:ext>
              </a:extLst>
            </p:cNvPr>
            <p:cNvSpPr txBox="1"/>
            <p:nvPr/>
          </p:nvSpPr>
          <p:spPr>
            <a:xfrm>
              <a:off x="1353016" y="2118432"/>
              <a:ext cx="2450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263729-A7ED-48E1-8745-60174963F0D4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34A337D-E1A7-4844-841F-D46B06C0F17F}"/>
              </a:ext>
            </a:extLst>
          </p:cNvPr>
          <p:cNvSpPr txBox="1"/>
          <p:nvPr/>
        </p:nvSpPr>
        <p:spPr>
          <a:xfrm>
            <a:off x="5884836" y="3134394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351821-C54E-47AF-AE02-1DF3F684EA74}"/>
              </a:ext>
            </a:extLst>
          </p:cNvPr>
          <p:cNvSpPr txBox="1"/>
          <p:nvPr/>
        </p:nvSpPr>
        <p:spPr>
          <a:xfrm>
            <a:off x="7764924" y="3131775"/>
            <a:ext cx="1633993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EBE549-FC67-404A-B030-02CA4874C61E}"/>
              </a:ext>
            </a:extLst>
          </p:cNvPr>
          <p:cNvSpPr txBox="1"/>
          <p:nvPr/>
        </p:nvSpPr>
        <p:spPr>
          <a:xfrm>
            <a:off x="9645012" y="3129156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96AB5DF-52C0-486C-8609-20E1D2F48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54702"/>
              </p:ext>
            </p:extLst>
          </p:nvPr>
        </p:nvGraphicFramePr>
        <p:xfrm>
          <a:off x="5726805" y="3965760"/>
          <a:ext cx="5650440" cy="2434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111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CB718-C787-4BA7-9EC6-7413ECEC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8ACD0-23C5-440D-8176-1B827D4E3FD9}"/>
              </a:ext>
            </a:extLst>
          </p:cNvPr>
          <p:cNvSpPr txBox="1"/>
          <p:nvPr/>
        </p:nvSpPr>
        <p:spPr>
          <a:xfrm>
            <a:off x="4044462" y="3587234"/>
            <a:ext cx="1710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5D97DE5-D42F-4123-BDE2-006B36110448}"/>
              </a:ext>
            </a:extLst>
          </p:cNvPr>
          <p:cNvSpPr txBox="1">
            <a:spLocks/>
          </p:cNvSpPr>
          <p:nvPr/>
        </p:nvSpPr>
        <p:spPr>
          <a:xfrm>
            <a:off x="762584" y="71864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881180" y="78251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715980" y="352370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7131466" y="441349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1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F53AC23-816A-4DE3-B27A-94744CB01133}"/>
              </a:ext>
            </a:extLst>
          </p:cNvPr>
          <p:cNvCxnSpPr>
            <a:cxnSpLocks/>
            <a:stCxn id="97" idx="6"/>
            <a:endCxn id="98" idx="3"/>
          </p:cNvCxnSpPr>
          <p:nvPr/>
        </p:nvCxnSpPr>
        <p:spPr>
          <a:xfrm flipV="1">
            <a:off x="8345422" y="2178028"/>
            <a:ext cx="1322442" cy="143931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FE2F2E-C24A-4ED9-B873-75A2B25B6BB9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 flipV="1">
            <a:off x="8345422" y="3030615"/>
            <a:ext cx="2021413" cy="586731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46C9C88-2FFC-4243-9227-0AA00DDD4989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8345422" y="3617346"/>
            <a:ext cx="2021413" cy="57364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D20C7D3-5B14-4116-8CE1-CC74074815C8}"/>
              </a:ext>
            </a:extLst>
          </p:cNvPr>
          <p:cNvCxnSpPr>
            <a:cxnSpLocks/>
            <a:stCxn id="97" idx="6"/>
            <a:endCxn id="100" idx="1"/>
          </p:cNvCxnSpPr>
          <p:nvPr/>
        </p:nvCxnSpPr>
        <p:spPr>
          <a:xfrm>
            <a:off x="8345422" y="3617346"/>
            <a:ext cx="1322442" cy="1426235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9D9E946-7A71-4F10-8068-05C6F6315809}"/>
              </a:ext>
            </a:extLst>
          </p:cNvPr>
          <p:cNvSpPr/>
          <p:nvPr/>
        </p:nvSpPr>
        <p:spPr>
          <a:xfrm>
            <a:off x="3668237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4F0143-1245-4BBF-A1D4-318A2228FDC1}"/>
              </a:ext>
            </a:extLst>
          </p:cNvPr>
          <p:cNvSpPr/>
          <p:nvPr/>
        </p:nvSpPr>
        <p:spPr>
          <a:xfrm>
            <a:off x="931925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CA9BD9A-F216-4445-9FEC-B0BFDF982078}"/>
              </a:ext>
            </a:extLst>
          </p:cNvPr>
          <p:cNvSpPr/>
          <p:nvPr/>
        </p:nvSpPr>
        <p:spPr>
          <a:xfrm>
            <a:off x="7023232" y="2956251"/>
            <a:ext cx="1322190" cy="13221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332D8C6-5DB0-42CA-9C74-C05C2C24E9B6}"/>
              </a:ext>
            </a:extLst>
          </p:cNvPr>
          <p:cNvSpPr/>
          <p:nvPr/>
        </p:nvSpPr>
        <p:spPr>
          <a:xfrm>
            <a:off x="9540373" y="1434955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D8034BB-A4D2-44D2-AA8F-F7E9DC3E634B}"/>
              </a:ext>
            </a:extLst>
          </p:cNvPr>
          <p:cNvSpPr/>
          <p:nvPr/>
        </p:nvSpPr>
        <p:spPr>
          <a:xfrm>
            <a:off x="10366835" y="3755711"/>
            <a:ext cx="870564" cy="870564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36EF988-FBA5-4990-B8A4-BC1A91FCFD64}"/>
              </a:ext>
            </a:extLst>
          </p:cNvPr>
          <p:cNvSpPr/>
          <p:nvPr/>
        </p:nvSpPr>
        <p:spPr>
          <a:xfrm>
            <a:off x="9540373" y="4916090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EE84B0A-B108-467C-BE8D-9225D9F77367}"/>
              </a:ext>
            </a:extLst>
          </p:cNvPr>
          <p:cNvSpPr/>
          <p:nvPr/>
        </p:nvSpPr>
        <p:spPr>
          <a:xfrm>
            <a:off x="10366835" y="2595333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D311DE8-D25C-4993-AA0A-4BCE9B05CC99}"/>
              </a:ext>
            </a:extLst>
          </p:cNvPr>
          <p:cNvGrpSpPr/>
          <p:nvPr/>
        </p:nvGrpSpPr>
        <p:grpSpPr>
          <a:xfrm>
            <a:off x="1630981" y="3652673"/>
            <a:ext cx="1818547" cy="911229"/>
            <a:chOff x="3131840" y="2204864"/>
            <a:chExt cx="3096344" cy="9112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1134F5-67A0-4B7A-A4BF-F21EF1FC3EB1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4496A3-5A33-468E-9D1A-04F6E64F7F3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88DE35B-33D1-4327-BF4A-1675ECC4B87C}"/>
              </a:ext>
            </a:extLst>
          </p:cNvPr>
          <p:cNvGrpSpPr/>
          <p:nvPr/>
        </p:nvGrpSpPr>
        <p:grpSpPr>
          <a:xfrm>
            <a:off x="4367293" y="3652673"/>
            <a:ext cx="1818547" cy="911229"/>
            <a:chOff x="3131840" y="2204864"/>
            <a:chExt cx="3096344" cy="91122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B0ECC79-B389-47A4-9B60-18AEF745FEF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856290-185C-4582-970D-67F9D19574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42F889FF-5B09-4017-8D12-2ED281D252D7}"/>
              </a:ext>
            </a:extLst>
          </p:cNvPr>
          <p:cNvSpPr/>
          <p:nvPr/>
        </p:nvSpPr>
        <p:spPr>
          <a:xfrm>
            <a:off x="3668237" y="494301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FBBCC56-F5C4-481B-AC64-3AB444481AE3}"/>
              </a:ext>
            </a:extLst>
          </p:cNvPr>
          <p:cNvSpPr/>
          <p:nvPr/>
        </p:nvSpPr>
        <p:spPr>
          <a:xfrm>
            <a:off x="931925" y="494301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862FC9-8EFF-4C73-98C9-10A29794A139}"/>
              </a:ext>
            </a:extLst>
          </p:cNvPr>
          <p:cNvGrpSpPr/>
          <p:nvPr/>
        </p:nvGrpSpPr>
        <p:grpSpPr>
          <a:xfrm>
            <a:off x="1630981" y="4810571"/>
            <a:ext cx="1818547" cy="926617"/>
            <a:chOff x="3131840" y="2189476"/>
            <a:chExt cx="3096344" cy="92661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92B1B8B-88C8-4FCB-BDCD-07F84665A50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A0AA9A-B794-4D69-B09C-09835BBB6BF0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0C1A6A-FDC3-43AF-A1E9-8C8F5474751C}"/>
              </a:ext>
            </a:extLst>
          </p:cNvPr>
          <p:cNvGrpSpPr/>
          <p:nvPr/>
        </p:nvGrpSpPr>
        <p:grpSpPr>
          <a:xfrm>
            <a:off x="4367293" y="4825959"/>
            <a:ext cx="1818547" cy="911229"/>
            <a:chOff x="3131840" y="2204864"/>
            <a:chExt cx="3096344" cy="9112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C93307C-F335-4304-9333-8F01887E27A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019A28-424D-457A-873A-76F39EA931B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4E301B-D4E9-4E13-B8CA-269B4E3944D1}"/>
              </a:ext>
            </a:extLst>
          </p:cNvPr>
          <p:cNvGrpSpPr/>
          <p:nvPr/>
        </p:nvGrpSpPr>
        <p:grpSpPr>
          <a:xfrm>
            <a:off x="1075941" y="1468865"/>
            <a:ext cx="5109899" cy="1477328"/>
            <a:chOff x="3017859" y="4283314"/>
            <a:chExt cx="1249476" cy="1477328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D6FCE6-7CE0-47F2-96B8-48AB94E61DA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3D0A5-4590-4D07-8CB7-BD30C335294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A3ECEFF-FBE8-4F02-B843-1EF6CDFEF877}"/>
              </a:ext>
            </a:extLst>
          </p:cNvPr>
          <p:cNvSpPr txBox="1"/>
          <p:nvPr/>
        </p:nvSpPr>
        <p:spPr>
          <a:xfrm>
            <a:off x="1075941" y="3213585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0" name="Block Arc 14">
            <a:extLst>
              <a:ext uri="{FF2B5EF4-FFF2-40B4-BE49-F238E27FC236}">
                <a16:creationId xmlns:a16="http://schemas.microsoft.com/office/drawing/2014/main" id="{E26EBB16-0BF1-4E9B-A6D9-604B13C52346}"/>
              </a:ext>
            </a:extLst>
          </p:cNvPr>
          <p:cNvSpPr/>
          <p:nvPr/>
        </p:nvSpPr>
        <p:spPr>
          <a:xfrm rot="16200000">
            <a:off x="7391869" y="3315210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Isosceles Triangle 51">
            <a:extLst>
              <a:ext uri="{FF2B5EF4-FFF2-40B4-BE49-F238E27FC236}">
                <a16:creationId xmlns:a16="http://schemas.microsoft.com/office/drawing/2014/main" id="{0D44217D-1715-4BFB-876B-DBF27566956C}"/>
              </a:ext>
            </a:extLst>
          </p:cNvPr>
          <p:cNvSpPr/>
          <p:nvPr/>
        </p:nvSpPr>
        <p:spPr>
          <a:xfrm>
            <a:off x="9792496" y="174538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ed Rectangle 6">
            <a:extLst>
              <a:ext uri="{FF2B5EF4-FFF2-40B4-BE49-F238E27FC236}">
                <a16:creationId xmlns:a16="http://schemas.microsoft.com/office/drawing/2014/main" id="{2635EB16-3846-45E7-85B4-94AB480C8972}"/>
              </a:ext>
            </a:extLst>
          </p:cNvPr>
          <p:cNvSpPr/>
          <p:nvPr/>
        </p:nvSpPr>
        <p:spPr>
          <a:xfrm>
            <a:off x="10634202" y="286271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E0D5C947-CA17-470F-919D-3ABB9A57EA6D}"/>
              </a:ext>
            </a:extLst>
          </p:cNvPr>
          <p:cNvSpPr/>
          <p:nvPr/>
        </p:nvSpPr>
        <p:spPr>
          <a:xfrm rot="18805991">
            <a:off x="10637542" y="400452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Rounded Rectangle 27">
            <a:extLst>
              <a:ext uri="{FF2B5EF4-FFF2-40B4-BE49-F238E27FC236}">
                <a16:creationId xmlns:a16="http://schemas.microsoft.com/office/drawing/2014/main" id="{6AF4D26C-A3D7-49BD-8F95-F0ACDF0B778C}"/>
              </a:ext>
            </a:extLst>
          </p:cNvPr>
          <p:cNvSpPr/>
          <p:nvPr/>
        </p:nvSpPr>
        <p:spPr>
          <a:xfrm>
            <a:off x="9802457" y="521833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Isosceles Triangle 51">
            <a:extLst>
              <a:ext uri="{FF2B5EF4-FFF2-40B4-BE49-F238E27FC236}">
                <a16:creationId xmlns:a16="http://schemas.microsoft.com/office/drawing/2014/main" id="{A69FCEBA-BDE2-4470-AD4D-094E8C0FD31D}"/>
              </a:ext>
            </a:extLst>
          </p:cNvPr>
          <p:cNvSpPr/>
          <p:nvPr/>
        </p:nvSpPr>
        <p:spPr>
          <a:xfrm>
            <a:off x="1073082" y="395804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0FFAF79A-1F4E-4EB4-9E37-277EAEDCF7E0}"/>
              </a:ext>
            </a:extLst>
          </p:cNvPr>
          <p:cNvSpPr/>
          <p:nvPr/>
        </p:nvSpPr>
        <p:spPr>
          <a:xfrm>
            <a:off x="3827112" y="391757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Teardrop 1">
            <a:extLst>
              <a:ext uri="{FF2B5EF4-FFF2-40B4-BE49-F238E27FC236}">
                <a16:creationId xmlns:a16="http://schemas.microsoft.com/office/drawing/2014/main" id="{847587CC-7E09-49CD-96C8-80545427932B}"/>
              </a:ext>
            </a:extLst>
          </p:cNvPr>
          <p:cNvSpPr/>
          <p:nvPr/>
        </p:nvSpPr>
        <p:spPr>
          <a:xfrm rot="18805991">
            <a:off x="3798904" y="507818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Rounded Rectangle 27">
            <a:extLst>
              <a:ext uri="{FF2B5EF4-FFF2-40B4-BE49-F238E27FC236}">
                <a16:creationId xmlns:a16="http://schemas.microsoft.com/office/drawing/2014/main" id="{B873B5FA-57B3-4D17-BF0A-2F20699D4A38}"/>
              </a:ext>
            </a:extLst>
          </p:cNvPr>
          <p:cNvSpPr/>
          <p:nvPr/>
        </p:nvSpPr>
        <p:spPr>
          <a:xfrm>
            <a:off x="1075523" y="512545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80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26212" y="4966278"/>
            <a:ext cx="2808000" cy="969028"/>
            <a:chOff x="5652121" y="1872653"/>
            <a:chExt cx="2448361" cy="9690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969028"/>
            <a:chOff x="5652121" y="1872653"/>
            <a:chExt cx="2448361" cy="96902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8113002" y="1822276"/>
            <a:ext cx="32915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Slide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6F62B6-290D-4E60-B66B-DE1374267077}"/>
              </a:ext>
            </a:extLst>
          </p:cNvPr>
          <p:cNvSpPr txBox="1"/>
          <p:nvPr/>
        </p:nvSpPr>
        <p:spPr>
          <a:xfrm>
            <a:off x="777559" y="4968078"/>
            <a:ext cx="40709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001971" y="2282876"/>
            <a:ext cx="3289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01971" y="3901056"/>
            <a:ext cx="12840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952728" y="4378570"/>
            <a:ext cx="446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DFA00-7EF4-4F28-867B-5B8D4A77A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9383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9C5BAAA4-75DF-47A7-9ACB-C0AD904AA8C7}"/>
              </a:ext>
            </a:extLst>
          </p:cNvPr>
          <p:cNvSpPr/>
          <p:nvPr/>
        </p:nvSpPr>
        <p:spPr>
          <a:xfrm rot="18900000">
            <a:off x="383440" y="2495347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2">
            <a:extLst>
              <a:ext uri="{FF2B5EF4-FFF2-40B4-BE49-F238E27FC236}">
                <a16:creationId xmlns:a16="http://schemas.microsoft.com/office/drawing/2014/main" id="{C12B92E5-4410-4332-9ADF-2C50C4E04DB9}"/>
              </a:ext>
            </a:extLst>
          </p:cNvPr>
          <p:cNvSpPr/>
          <p:nvPr/>
        </p:nvSpPr>
        <p:spPr>
          <a:xfrm rot="18900000">
            <a:off x="1611035" y="3454439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3">
            <a:extLst>
              <a:ext uri="{FF2B5EF4-FFF2-40B4-BE49-F238E27FC236}">
                <a16:creationId xmlns:a16="http://schemas.microsoft.com/office/drawing/2014/main" id="{4B9946FA-1165-464A-8C69-66A4DD638935}"/>
              </a:ext>
            </a:extLst>
          </p:cNvPr>
          <p:cNvSpPr/>
          <p:nvPr/>
        </p:nvSpPr>
        <p:spPr>
          <a:xfrm rot="18900000">
            <a:off x="2736807" y="4287328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entagon 14">
            <a:extLst>
              <a:ext uri="{FF2B5EF4-FFF2-40B4-BE49-F238E27FC236}">
                <a16:creationId xmlns:a16="http://schemas.microsoft.com/office/drawing/2014/main" id="{1263BD08-4C55-430B-B265-32EFC8EDF06F}"/>
              </a:ext>
            </a:extLst>
          </p:cNvPr>
          <p:cNvSpPr/>
          <p:nvPr/>
        </p:nvSpPr>
        <p:spPr>
          <a:xfrm rot="18900000">
            <a:off x="3735298" y="4967059"/>
            <a:ext cx="1830897" cy="612000"/>
          </a:xfrm>
          <a:custGeom>
            <a:avLst/>
            <a:gdLst/>
            <a:ahLst/>
            <a:cxnLst/>
            <a:rect l="l" t="t" r="r" b="b"/>
            <a:pathLst>
              <a:path w="1676910" h="612000">
                <a:moveTo>
                  <a:pt x="1676910" y="306000"/>
                </a:moveTo>
                <a:lnTo>
                  <a:pt x="1370910" y="612000"/>
                </a:lnTo>
                <a:lnTo>
                  <a:pt x="1192007" y="612000"/>
                </a:lnTo>
                <a:lnTo>
                  <a:pt x="484903" y="612000"/>
                </a:lnTo>
                <a:lnTo>
                  <a:pt x="306000" y="612000"/>
                </a:lnTo>
                <a:lnTo>
                  <a:pt x="0" y="306000"/>
                </a:lnTo>
                <a:lnTo>
                  <a:pt x="306000" y="0"/>
                </a:lnTo>
                <a:lnTo>
                  <a:pt x="484903" y="0"/>
                </a:lnTo>
                <a:lnTo>
                  <a:pt x="1192007" y="0"/>
                </a:lnTo>
                <a:lnTo>
                  <a:pt x="137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49202-6552-4623-B5E2-47B7C36FBAF6}"/>
              </a:ext>
            </a:extLst>
          </p:cNvPr>
          <p:cNvSpPr txBox="1"/>
          <p:nvPr/>
        </p:nvSpPr>
        <p:spPr>
          <a:xfrm>
            <a:off x="3701747" y="276927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391D-9B72-437A-963A-04F9C9C77959}"/>
              </a:ext>
            </a:extLst>
          </p:cNvPr>
          <p:cNvSpPr txBox="1"/>
          <p:nvPr/>
        </p:nvSpPr>
        <p:spPr>
          <a:xfrm>
            <a:off x="4279374" y="3767132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1C8B3-7224-47BE-9A05-17F64BA0EB41}"/>
              </a:ext>
            </a:extLst>
          </p:cNvPr>
          <p:cNvSpPr txBox="1"/>
          <p:nvPr/>
        </p:nvSpPr>
        <p:spPr>
          <a:xfrm>
            <a:off x="4659370" y="4644913"/>
            <a:ext cx="6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B01DF-1798-4FF1-8FE4-7BCD44C7B4BD}"/>
              </a:ext>
            </a:extLst>
          </p:cNvPr>
          <p:cNvGrpSpPr/>
          <p:nvPr/>
        </p:nvGrpSpPr>
        <p:grpSpPr>
          <a:xfrm>
            <a:off x="6839713" y="4914465"/>
            <a:ext cx="4462903" cy="856254"/>
            <a:chOff x="2543198" y="4388490"/>
            <a:chExt cx="2577763" cy="8562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FFF427-9AE4-4ECF-BE52-5B78F171C91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336FE2-83F2-42FB-9F23-08C25DE389A5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64CDF3-744B-4449-A3BF-2D39FBCA4DB6}"/>
              </a:ext>
            </a:extLst>
          </p:cNvPr>
          <p:cNvGrpSpPr/>
          <p:nvPr/>
        </p:nvGrpSpPr>
        <p:grpSpPr>
          <a:xfrm>
            <a:off x="6485947" y="3873334"/>
            <a:ext cx="4816668" cy="856254"/>
            <a:chOff x="2543198" y="4388490"/>
            <a:chExt cx="2577763" cy="8562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FF14A-A54D-4F8A-93BB-1FBEF82EC3A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906F4-9CA1-4BA9-89A0-B41F3BB75AE3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FACC24-579E-4D23-8FAA-EA765A0BB978}"/>
              </a:ext>
            </a:extLst>
          </p:cNvPr>
          <p:cNvGrpSpPr/>
          <p:nvPr/>
        </p:nvGrpSpPr>
        <p:grpSpPr>
          <a:xfrm>
            <a:off x="5600790" y="2832202"/>
            <a:ext cx="5701826" cy="856254"/>
            <a:chOff x="2320213" y="4388490"/>
            <a:chExt cx="2800748" cy="8562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DADFF4-2357-411B-976B-6C483848D2C6}"/>
                </a:ext>
              </a:extLst>
            </p:cNvPr>
            <p:cNvSpPr txBox="1"/>
            <p:nvPr/>
          </p:nvSpPr>
          <p:spPr>
            <a:xfrm>
              <a:off x="2326809" y="4598413"/>
              <a:ext cx="2794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5FD718-8D95-4BC7-BAD7-77BC8F6D07B6}"/>
                </a:ext>
              </a:extLst>
            </p:cNvPr>
            <p:cNvSpPr txBox="1"/>
            <p:nvPr/>
          </p:nvSpPr>
          <p:spPr>
            <a:xfrm>
              <a:off x="2320213" y="4388490"/>
              <a:ext cx="277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94C99D-D9FB-4956-9E9F-2AFF3572ADF7}"/>
              </a:ext>
            </a:extLst>
          </p:cNvPr>
          <p:cNvGrpSpPr/>
          <p:nvPr/>
        </p:nvGrpSpPr>
        <p:grpSpPr>
          <a:xfrm>
            <a:off x="5148704" y="1791070"/>
            <a:ext cx="6153912" cy="856254"/>
            <a:chOff x="2543198" y="4388490"/>
            <a:chExt cx="2577763" cy="8562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C38C9-BE08-444E-8A3B-3A59802AE48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DE2899-B5A1-4EC9-ACC3-AABBB4C172A0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 rot="18900000">
            <a:off x="1430383" y="2885698"/>
            <a:ext cx="209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FCEFC-B3D2-4804-9F04-95DD2C9774CB}"/>
              </a:ext>
            </a:extLst>
          </p:cNvPr>
          <p:cNvSpPr txBox="1"/>
          <p:nvPr/>
        </p:nvSpPr>
        <p:spPr>
          <a:xfrm rot="18900000">
            <a:off x="2396671" y="3696341"/>
            <a:ext cx="186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D3C8F-EE37-4F8F-87A5-D619DC3ECA81}"/>
              </a:ext>
            </a:extLst>
          </p:cNvPr>
          <p:cNvSpPr txBox="1"/>
          <p:nvPr/>
        </p:nvSpPr>
        <p:spPr>
          <a:xfrm rot="18900000">
            <a:off x="3211429" y="4421721"/>
            <a:ext cx="166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AFA9D7EF-DDC4-4720-9DA1-1774DB478E1E}"/>
              </a:ext>
            </a:extLst>
          </p:cNvPr>
          <p:cNvSpPr/>
          <p:nvPr/>
        </p:nvSpPr>
        <p:spPr>
          <a:xfrm flipH="1">
            <a:off x="1352372" y="382721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39">
            <a:extLst>
              <a:ext uri="{FF2B5EF4-FFF2-40B4-BE49-F238E27FC236}">
                <a16:creationId xmlns:a16="http://schemas.microsoft.com/office/drawing/2014/main" id="{4C36E0B0-B3AD-4518-AD9D-07EE7F484156}"/>
              </a:ext>
            </a:extLst>
          </p:cNvPr>
          <p:cNvSpPr/>
          <p:nvPr/>
        </p:nvSpPr>
        <p:spPr>
          <a:xfrm>
            <a:off x="4155123" y="5451687"/>
            <a:ext cx="333743" cy="3337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DE2B46E6-B5A1-4FDF-9F07-EE8CD489A203}"/>
              </a:ext>
            </a:extLst>
          </p:cNvPr>
          <p:cNvSpPr/>
          <p:nvPr/>
        </p:nvSpPr>
        <p:spPr>
          <a:xfrm>
            <a:off x="2410276" y="4538937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>
            <a:extLst>
              <a:ext uri="{FF2B5EF4-FFF2-40B4-BE49-F238E27FC236}">
                <a16:creationId xmlns:a16="http://schemas.microsoft.com/office/drawing/2014/main" id="{EDE12A0E-762C-413B-8BAB-34EF602FA881}"/>
              </a:ext>
            </a:extLst>
          </p:cNvPr>
          <p:cNvSpPr/>
          <p:nvPr/>
        </p:nvSpPr>
        <p:spPr>
          <a:xfrm>
            <a:off x="3350377" y="5058325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58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42" name="Graphic 4">
                  <a:extLst>
                    <a:ext uri="{FF2B5EF4-FFF2-40B4-BE49-F238E27FC236}">
                      <a16:creationId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8F0425-D746-4040-8028-16D98576CB78}"/>
              </a:ext>
            </a:extLst>
          </p:cNvPr>
          <p:cNvSpPr txBox="1"/>
          <p:nvPr/>
        </p:nvSpPr>
        <p:spPr>
          <a:xfrm>
            <a:off x="953371" y="5787372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Oval 3">
            <a:extLst>
              <a:ext uri="{FF2B5EF4-FFF2-40B4-BE49-F238E27FC236}">
                <a16:creationId xmlns:a16="http://schemas.microsoft.com/office/drawing/2014/main" id="{05DD99DF-2EAB-49E8-9C88-C94F7408C3F7}"/>
              </a:ext>
            </a:extLst>
          </p:cNvPr>
          <p:cNvSpPr/>
          <p:nvPr/>
        </p:nvSpPr>
        <p:spPr>
          <a:xfrm>
            <a:off x="9473531" y="2166877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474862"/>
            <a:chOff x="803640" y="3362835"/>
            <a:chExt cx="2059657" cy="14748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1474862"/>
            <a:chOff x="803640" y="3362835"/>
            <a:chExt cx="2059657" cy="14748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1474862"/>
            <a:chOff x="803640" y="3362835"/>
            <a:chExt cx="2059657" cy="147486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1474862"/>
            <a:chOff x="803640" y="3362835"/>
            <a:chExt cx="2059657" cy="147486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0" name="Parallelogram 15">
            <a:extLst>
              <a:ext uri="{FF2B5EF4-FFF2-40B4-BE49-F238E27FC236}">
                <a16:creationId xmlns:a16="http://schemas.microsoft.com/office/drawing/2014/main" id="{A6037D4B-AE9F-474A-BBDF-36CA71DA2245}"/>
              </a:ext>
            </a:extLst>
          </p:cNvPr>
          <p:cNvSpPr/>
          <p:nvPr/>
        </p:nvSpPr>
        <p:spPr>
          <a:xfrm flipH="1">
            <a:off x="4573872" y="4319313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Rounded Rectangle 32">
            <a:extLst>
              <a:ext uri="{FF2B5EF4-FFF2-40B4-BE49-F238E27FC236}">
                <a16:creationId xmlns:a16="http://schemas.microsoft.com/office/drawing/2014/main" id="{7A1E89E9-083D-49BF-8065-5F11A589493C}"/>
              </a:ext>
            </a:extLst>
          </p:cNvPr>
          <p:cNvSpPr/>
          <p:nvPr/>
        </p:nvSpPr>
        <p:spPr>
          <a:xfrm>
            <a:off x="1942122" y="433560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07D3F422-6D25-4227-AE66-29B6AE40A7EF}"/>
              </a:ext>
            </a:extLst>
          </p:cNvPr>
          <p:cNvSpPr/>
          <p:nvPr/>
        </p:nvSpPr>
        <p:spPr>
          <a:xfrm>
            <a:off x="7283880" y="430268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DB9EF97C-EF9C-4257-8BB8-FE554E70D65E}"/>
              </a:ext>
            </a:extLst>
          </p:cNvPr>
          <p:cNvSpPr/>
          <p:nvPr/>
        </p:nvSpPr>
        <p:spPr>
          <a:xfrm>
            <a:off x="9913526" y="439024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dirty="0"/>
              <a:t>Software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F5CB-6640-4A6D-AA76-FF4B9EEA66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8" y="1395285"/>
            <a:ext cx="8921043" cy="48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3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0F7F0-FC01-4C25-B299-51782DC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8874369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821199" y="4903787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821199" y="339941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CF5B5-5F95-4AEA-829F-98A0F14AC548}"/>
              </a:ext>
            </a:extLst>
          </p:cNvPr>
          <p:cNvGrpSpPr/>
          <p:nvPr/>
        </p:nvGrpSpPr>
        <p:grpSpPr>
          <a:xfrm>
            <a:off x="5395798" y="1716999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2F7B564F-6E66-48A3-B01E-7C8E78D3DDDF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6549145-95BF-4A7D-94B4-61B0634E7E7D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B7AAC0E7-F323-4B5C-943B-D341FE1D5B8A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477592-6BD7-4220-A4E5-B41B4A8CDE0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1C5878-CA5D-4651-BFCD-CAF668327071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FF3A32-003F-4C97-B479-D98880107A12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E6DFE83A-B5A9-4738-9963-BAAD97594830}"/>
              </a:ext>
            </a:extLst>
          </p:cNvPr>
          <p:cNvGrpSpPr/>
          <p:nvPr/>
        </p:nvGrpSpPr>
        <p:grpSpPr>
          <a:xfrm>
            <a:off x="7104112" y="1917350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1BE3A-787D-4953-922E-02024C9B69B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0899D-0184-4688-AB46-569BECF59BFA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F5576A57-B4C5-45E4-BA7D-29DB5267F4DA}"/>
              </a:ext>
            </a:extLst>
          </p:cNvPr>
          <p:cNvSpPr/>
          <p:nvPr/>
        </p:nvSpPr>
        <p:spPr>
          <a:xfrm>
            <a:off x="6722082" y="221989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FAFAC78A-FFF8-42FC-99D3-33B6B7F04A01}"/>
              </a:ext>
            </a:extLst>
          </p:cNvPr>
          <p:cNvGrpSpPr/>
          <p:nvPr/>
        </p:nvGrpSpPr>
        <p:grpSpPr>
          <a:xfrm>
            <a:off x="7104112" y="4693412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26ED-5C52-4EAF-8196-781BDF9B3D60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A2832-8DF2-4FEE-B929-D3804EF3E9C4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E531E1EF-1E38-4C6E-8704-0613058308CD}"/>
              </a:ext>
            </a:extLst>
          </p:cNvPr>
          <p:cNvSpPr/>
          <p:nvPr/>
        </p:nvSpPr>
        <p:spPr>
          <a:xfrm>
            <a:off x="6734133" y="499595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B8C21C66-5101-4CBC-B416-F9CBE0F59AC4}"/>
              </a:ext>
            </a:extLst>
          </p:cNvPr>
          <p:cNvGrpSpPr/>
          <p:nvPr/>
        </p:nvGrpSpPr>
        <p:grpSpPr>
          <a:xfrm>
            <a:off x="1019840" y="3318789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6D5D49-5AC0-4902-A763-40254672C9FB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4AC62-1C7D-4FE1-8369-C1A60D42AE5E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5ED0F8B1-CF65-48E4-8930-C5D7EDD6949E}"/>
              </a:ext>
            </a:extLst>
          </p:cNvPr>
          <p:cNvSpPr/>
          <p:nvPr/>
        </p:nvSpPr>
        <p:spPr>
          <a:xfrm flipH="1">
            <a:off x="5282978" y="3612857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2D9651-179B-46FD-822F-888AA58CDB7E}"/>
              </a:ext>
            </a:extLst>
          </p:cNvPr>
          <p:cNvGrpSpPr/>
          <p:nvPr/>
        </p:nvGrpSpPr>
        <p:grpSpPr>
          <a:xfrm>
            <a:off x="7104112" y="3541035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B89CE0-E9D8-4F95-A81A-58882F7288B6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D2EC29-1107-4694-B65E-6B5709624485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2EDFE6-F18C-436E-B6A0-2BBCF9F65ADE}"/>
              </a:ext>
            </a:extLst>
          </p:cNvPr>
          <p:cNvGrpSpPr/>
          <p:nvPr/>
        </p:nvGrpSpPr>
        <p:grpSpPr>
          <a:xfrm>
            <a:off x="2279578" y="2086497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42508-F390-4805-8844-4015561F5792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25532E-E372-46D9-84AC-E6BCE7187ADB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8BE901-B935-4B74-88F6-FFFF4CA7C2E7}"/>
              </a:ext>
            </a:extLst>
          </p:cNvPr>
          <p:cNvGrpSpPr/>
          <p:nvPr/>
        </p:nvGrpSpPr>
        <p:grpSpPr>
          <a:xfrm>
            <a:off x="2279578" y="5015030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E186C5-C4A2-49F8-80A5-81FB2E1EF6D6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FEF0CE-A833-46D6-9ECD-1FC59CD65540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C63AB073-03B2-49B3-A4C2-18EBF76FB7D3}"/>
              </a:ext>
            </a:extLst>
          </p:cNvPr>
          <p:cNvSpPr/>
          <p:nvPr/>
        </p:nvSpPr>
        <p:spPr>
          <a:xfrm>
            <a:off x="5919912" y="220795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AB661041-52C7-4360-BBE1-5396DDDCE9C7}"/>
              </a:ext>
            </a:extLst>
          </p:cNvPr>
          <p:cNvSpPr/>
          <p:nvPr/>
        </p:nvSpPr>
        <p:spPr>
          <a:xfrm>
            <a:off x="5858341" y="364417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6FEA3755-12E8-459C-B156-94C9A4F82A0B}"/>
              </a:ext>
            </a:extLst>
          </p:cNvPr>
          <p:cNvSpPr>
            <a:spLocks noChangeAspect="1"/>
          </p:cNvSpPr>
          <p:nvPr/>
        </p:nvSpPr>
        <p:spPr>
          <a:xfrm>
            <a:off x="5898000" y="5011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6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663" y="3045767"/>
            <a:ext cx="2616290" cy="239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F31D6-FDEB-4389-9ACC-985E3260EF59}"/>
              </a:ext>
            </a:extLst>
          </p:cNvPr>
          <p:cNvSpPr txBox="1"/>
          <p:nvPr/>
        </p:nvSpPr>
        <p:spPr>
          <a:xfrm>
            <a:off x="6378246" y="2048081"/>
            <a:ext cx="44130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378245" y="3783557"/>
            <a:ext cx="4413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1A6E420-5886-40BB-B28E-F0358665391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00655559-54B2-4B2E-9B99-130B2E5EE92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162B0D-3F11-4A7F-A326-E2E7433CF36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B2FC03-6709-4A40-8CED-9A2FA4968482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A47BF0B0-BC34-4596-AC40-E33E95E889E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6A3BB4A9-AD5C-460C-AD12-037516CC3799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5C456C90-6188-47B9-858F-8424550AF71E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36B3BD7-E677-4838-BF3C-72DAE6DA93AB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320ED770-B507-4274-A551-19624D8E845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5F505146-A72A-4900-A7C3-ACDBF94B7344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52648-1165-45BE-AE28-592F133A4448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3DE50B-FBFB-4A77-9248-8C798104470A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96F4C-F44F-4570-A1CC-444D5F5281A8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3F2D7-6B84-410D-83D1-082E0E522B9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403420-BD0A-42DC-96D2-66CDAB31559D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62E717-009D-49F3-89FF-FB2BFF3CB923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123FE3-B720-4262-B24F-36BC34AC3D93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BEA39F-F55C-4CE3-9A1A-ADF373428CA8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FD7FDD-D03C-4148-B776-487388C72DE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1875B6-6CD6-4B6F-AC66-A9C5CF6E7CDB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778D1-836B-4AA3-9556-3DBC1107D343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D9E118-19C0-4676-800E-F0D5609ED802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C68FBEE-84F2-45B5-9A45-3E97E2B3685B}"/>
              </a:ext>
            </a:extLst>
          </p:cNvPr>
          <p:cNvSpPr/>
          <p:nvPr/>
        </p:nvSpPr>
        <p:spPr>
          <a:xfrm>
            <a:off x="8337103" y="18375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EB4BE-CC3C-4179-AA2B-BF9DAB305222}"/>
              </a:ext>
            </a:extLst>
          </p:cNvPr>
          <p:cNvGrpSpPr/>
          <p:nvPr/>
        </p:nvGrpSpPr>
        <p:grpSpPr>
          <a:xfrm>
            <a:off x="9425573" y="1891057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ED8BBC-A235-42AD-9878-8E750933FA1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EABC1-6CFC-436B-AED7-73F26ED6E7C7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8A264166-9FF1-4AA9-8843-E4541D1B66ED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A6001F-1BAD-406A-8E77-8E0FEE9F7799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218373-D126-45A6-A6C2-6431474740C4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19C4C-6424-4DD2-B626-2A741A35B581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880EBCDB-6776-431B-BC15-154EFD4CBA35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AEA548EC-554D-485B-AF0E-B1F332071A97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7F9F3B16-04F1-4938-9980-14443F0AFD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E10DD9F-76F0-41B9-A17F-372726212FA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AF0E0E17-2565-4DD6-9EAE-283ADD59A045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6A3AFF8-5848-43C4-8E09-A32442720238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41CC194-A6AC-48EF-ADEB-1FB6463E4F5F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91589A-D1DF-45F6-85B4-E82D8B3D2DA3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339B145-AE8E-4E3B-8D9F-C815A86E344F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58710DD0-39FA-4B48-8AAE-12C94EFC6624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:a16="http://schemas.microsoft.com/office/drawing/2014/main" id="{65F77056-A3C4-4150-93DF-B3F1B0F72E56}"/>
              </a:ext>
            </a:extLst>
          </p:cNvPr>
          <p:cNvSpPr/>
          <p:nvPr/>
        </p:nvSpPr>
        <p:spPr>
          <a:xfrm>
            <a:off x="8564736" y="209734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885ACBBA-BA17-401F-9CA6-0B80704BBAAA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CFCEFB15-164D-4D24-8734-CFEDE2F6BAC2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42A8F73C-33E3-485C-9F27-8E240C6CF45E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AAAF423E-BAEF-4ADF-B5A7-0E65F48EDDEE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Two </a:t>
            </a:r>
            <a:r>
              <a:rPr lang="en-US" altLang="ko-KR" dirty="0">
                <a:solidFill>
                  <a:schemeClr val="accent3"/>
                </a:solidFill>
                <a:latin typeface="+mj-lt"/>
              </a:rPr>
              <a:t>Columns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5897225" y="371224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5897225" y="68006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D8224-2304-4152-A710-1168E3C3A14A}"/>
              </a:ext>
            </a:extLst>
          </p:cNvPr>
          <p:cNvSpPr txBox="1"/>
          <p:nvPr/>
        </p:nvSpPr>
        <p:spPr>
          <a:xfrm>
            <a:off x="6022115" y="84005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B6D6F-4CCD-43EE-B038-6F454358295B}"/>
              </a:ext>
            </a:extLst>
          </p:cNvPr>
          <p:cNvSpPr txBox="1"/>
          <p:nvPr/>
        </p:nvSpPr>
        <p:spPr>
          <a:xfrm>
            <a:off x="6022115" y="387222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E4299-BCC8-4DB9-A855-2C48A446F951}"/>
              </a:ext>
            </a:extLst>
          </p:cNvPr>
          <p:cNvSpPr/>
          <p:nvPr/>
        </p:nvSpPr>
        <p:spPr>
          <a:xfrm>
            <a:off x="6234406" y="1526763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A8D83-ED14-4D3D-8B0D-478A1BD302B2}"/>
              </a:ext>
            </a:extLst>
          </p:cNvPr>
          <p:cNvSpPr/>
          <p:nvPr/>
        </p:nvSpPr>
        <p:spPr>
          <a:xfrm>
            <a:off x="6239265" y="4566757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F15A-5134-4C50-B54D-6321575EB007}"/>
              </a:ext>
            </a:extLst>
          </p:cNvPr>
          <p:cNvSpPr txBox="1"/>
          <p:nvPr/>
        </p:nvSpPr>
        <p:spPr>
          <a:xfrm>
            <a:off x="6696432" y="778495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F3334-5FEB-4B0F-A54A-A6CD8CB7D7A4}"/>
              </a:ext>
            </a:extLst>
          </p:cNvPr>
          <p:cNvSpPr txBox="1"/>
          <p:nvPr/>
        </p:nvSpPr>
        <p:spPr>
          <a:xfrm>
            <a:off x="6696432" y="1569933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9681D-19BB-41AB-AB1B-4FAD42C15FF6}"/>
              </a:ext>
            </a:extLst>
          </p:cNvPr>
          <p:cNvSpPr txBox="1"/>
          <p:nvPr/>
        </p:nvSpPr>
        <p:spPr>
          <a:xfrm>
            <a:off x="6696432" y="3810674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35A77-8D61-4FB9-91B1-C50F4481E2A2}"/>
              </a:ext>
            </a:extLst>
          </p:cNvPr>
          <p:cNvSpPr txBox="1"/>
          <p:nvPr/>
        </p:nvSpPr>
        <p:spPr>
          <a:xfrm>
            <a:off x="6696432" y="4609927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62BD43-1973-484C-8C1D-F37E18C85669}"/>
              </a:ext>
            </a:extLst>
          </p:cNvPr>
          <p:cNvSpPr/>
          <p:nvPr/>
        </p:nvSpPr>
        <p:spPr>
          <a:xfrm>
            <a:off x="0" y="1055482"/>
            <a:ext cx="12192000" cy="1656184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9174A5B-3179-43D1-B4C2-7BAFD513F9C8}"/>
              </a:ext>
            </a:extLst>
          </p:cNvPr>
          <p:cNvSpPr/>
          <p:nvPr/>
        </p:nvSpPr>
        <p:spPr>
          <a:xfrm rot="10800000">
            <a:off x="3495031" y="839458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745DA-C32B-472E-87CC-9C380641DC1A}"/>
              </a:ext>
            </a:extLst>
          </p:cNvPr>
          <p:cNvSpPr txBox="1"/>
          <p:nvPr/>
        </p:nvSpPr>
        <p:spPr>
          <a:xfrm>
            <a:off x="4224535" y="114491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91642-E842-451C-A0B9-1A1CF59F4340}"/>
              </a:ext>
            </a:extLst>
          </p:cNvPr>
          <p:cNvSpPr txBox="1"/>
          <p:nvPr/>
        </p:nvSpPr>
        <p:spPr>
          <a:xfrm>
            <a:off x="7130561" y="2882581"/>
            <a:ext cx="4220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B6B03-809A-440D-8F72-193E5DFA6FB2}"/>
              </a:ext>
            </a:extLst>
          </p:cNvPr>
          <p:cNvSpPr txBox="1"/>
          <p:nvPr/>
        </p:nvSpPr>
        <p:spPr>
          <a:xfrm>
            <a:off x="7130562" y="1298799"/>
            <a:ext cx="422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536628"/>
            <a:ext cx="433131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dirty="0"/>
              <a:t>Feedback &amp; Fine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68ECD-1523-4EF6-AD82-8F0A6E225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0734" y="1409133"/>
            <a:ext cx="7146387" cy="5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dirty="0"/>
              <a:t>ROUGE, not BLEU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8C35B-6620-48C6-ADD7-A4EB3AC248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4" y="1901725"/>
            <a:ext cx="10637512" cy="333145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455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99FF4-A1D1-4291-A385-7E9AAFA4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444711"/>
            <a:ext cx="8183880" cy="460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A9D21-484D-42C3-B08F-3D4C2294C915}"/>
              </a:ext>
            </a:extLst>
          </p:cNvPr>
          <p:cNvSpPr txBox="1"/>
          <p:nvPr/>
        </p:nvSpPr>
        <p:spPr>
          <a:xfrm rot="19720583">
            <a:off x="-110914" y="7213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Placeholder – Will Update</a:t>
            </a:r>
          </a:p>
        </p:txBody>
      </p:sp>
    </p:spTree>
    <p:extLst>
      <p:ext uri="{BB962C8B-B14F-4D97-AF65-F5344CB8AC3E}">
        <p14:creationId xmlns:p14="http://schemas.microsoft.com/office/powerpoint/2010/main" val="228817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G" sz="4400" dirty="0"/>
              <a:t>Learnings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510667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4097</Words>
  <Application>Microsoft Office PowerPoint</Application>
  <PresentationFormat>Widescreen</PresentationFormat>
  <Paragraphs>467</Paragraphs>
  <Slides>62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135</cp:revision>
  <dcterms:created xsi:type="dcterms:W3CDTF">2018-04-24T17:14:44Z</dcterms:created>
  <dcterms:modified xsi:type="dcterms:W3CDTF">2020-03-31T05:35:29Z</dcterms:modified>
</cp:coreProperties>
</file>